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0" r:id="rId5"/>
    <p:sldId id="279" r:id="rId6"/>
    <p:sldId id="287" r:id="rId7"/>
    <p:sldId id="286" r:id="rId8"/>
    <p:sldId id="272" r:id="rId9"/>
    <p:sldId id="280" r:id="rId10"/>
    <p:sldId id="265" r:id="rId11"/>
    <p:sldId id="281" r:id="rId12"/>
    <p:sldId id="273" r:id="rId13"/>
    <p:sldId id="283" r:id="rId14"/>
    <p:sldId id="271" r:id="rId15"/>
    <p:sldId id="260" r:id="rId16"/>
    <p:sldId id="289" r:id="rId17"/>
    <p:sldId id="290" r:id="rId1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A5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0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3E4E4757-2DE8-47FB-B5B5-901A59A56114}"/>
    <pc:docChg chg="delSld">
      <pc:chgData name="David Williamson" userId="a73da8032f1697b1" providerId="LiveId" clId="{3E4E4757-2DE8-47FB-B5B5-901A59A56114}" dt="2023-03-13T19:33:13.437" v="10" actId="47"/>
      <pc:docMkLst>
        <pc:docMk/>
      </pc:docMkLst>
      <pc:sldChg chg="del">
        <pc:chgData name="David Williamson" userId="a73da8032f1697b1" providerId="LiveId" clId="{3E4E4757-2DE8-47FB-B5B5-901A59A56114}" dt="2023-03-13T19:33:07.233" v="3" actId="47"/>
        <pc:sldMkLst>
          <pc:docMk/>
          <pc:sldMk cId="4055389516" sldId="274"/>
        </pc:sldMkLst>
      </pc:sldChg>
      <pc:sldChg chg="del">
        <pc:chgData name="David Williamson" userId="a73da8032f1697b1" providerId="LiveId" clId="{3E4E4757-2DE8-47FB-B5B5-901A59A56114}" dt="2023-03-13T19:33:07.796" v="4" actId="47"/>
        <pc:sldMkLst>
          <pc:docMk/>
          <pc:sldMk cId="234512745" sldId="275"/>
        </pc:sldMkLst>
      </pc:sldChg>
      <pc:sldChg chg="del">
        <pc:chgData name="David Williamson" userId="a73da8032f1697b1" providerId="LiveId" clId="{3E4E4757-2DE8-47FB-B5B5-901A59A56114}" dt="2023-03-13T19:33:06.452" v="2" actId="47"/>
        <pc:sldMkLst>
          <pc:docMk/>
          <pc:sldMk cId="916329456" sldId="276"/>
        </pc:sldMkLst>
      </pc:sldChg>
      <pc:sldChg chg="del">
        <pc:chgData name="David Williamson" userId="a73da8032f1697b1" providerId="LiveId" clId="{3E4E4757-2DE8-47FB-B5B5-901A59A56114}" dt="2023-03-13T19:33:05.580" v="1" actId="47"/>
        <pc:sldMkLst>
          <pc:docMk/>
          <pc:sldMk cId="1068622683" sldId="277"/>
        </pc:sldMkLst>
      </pc:sldChg>
      <pc:sldChg chg="del">
        <pc:chgData name="David Williamson" userId="a73da8032f1697b1" providerId="LiveId" clId="{3E4E4757-2DE8-47FB-B5B5-901A59A56114}" dt="2023-03-13T19:33:04.625" v="0" actId="47"/>
        <pc:sldMkLst>
          <pc:docMk/>
          <pc:sldMk cId="117229019" sldId="278"/>
        </pc:sldMkLst>
      </pc:sldChg>
      <pc:sldChg chg="del">
        <pc:chgData name="David Williamson" userId="a73da8032f1697b1" providerId="LiveId" clId="{3E4E4757-2DE8-47FB-B5B5-901A59A56114}" dt="2023-03-13T19:33:11.199" v="9" actId="47"/>
        <pc:sldMkLst>
          <pc:docMk/>
          <pc:sldMk cId="4235390321" sldId="288"/>
        </pc:sldMkLst>
      </pc:sldChg>
      <pc:sldChg chg="del">
        <pc:chgData name="David Williamson" userId="a73da8032f1697b1" providerId="LiveId" clId="{3E4E4757-2DE8-47FB-B5B5-901A59A56114}" dt="2023-03-13T19:33:08.450" v="5" actId="47"/>
        <pc:sldMkLst>
          <pc:docMk/>
          <pc:sldMk cId="880388686" sldId="291"/>
        </pc:sldMkLst>
      </pc:sldChg>
      <pc:sldChg chg="del">
        <pc:chgData name="David Williamson" userId="a73da8032f1697b1" providerId="LiveId" clId="{3E4E4757-2DE8-47FB-B5B5-901A59A56114}" dt="2023-03-13T19:33:10.352" v="8" actId="47"/>
        <pc:sldMkLst>
          <pc:docMk/>
          <pc:sldMk cId="2406213852" sldId="293"/>
        </pc:sldMkLst>
      </pc:sldChg>
      <pc:sldChg chg="del">
        <pc:chgData name="David Williamson" userId="a73da8032f1697b1" providerId="LiveId" clId="{3E4E4757-2DE8-47FB-B5B5-901A59A56114}" dt="2023-03-13T19:33:09.696" v="7" actId="47"/>
        <pc:sldMkLst>
          <pc:docMk/>
          <pc:sldMk cId="3629260059" sldId="296"/>
        </pc:sldMkLst>
      </pc:sldChg>
      <pc:sldChg chg="del">
        <pc:chgData name="David Williamson" userId="a73da8032f1697b1" providerId="LiveId" clId="{3E4E4757-2DE8-47FB-B5B5-901A59A56114}" dt="2023-03-13T19:33:08.999" v="6" actId="47"/>
        <pc:sldMkLst>
          <pc:docMk/>
          <pc:sldMk cId="3213765285" sldId="297"/>
        </pc:sldMkLst>
      </pc:sldChg>
      <pc:sldChg chg="del">
        <pc:chgData name="David Williamson" userId="a73da8032f1697b1" providerId="LiveId" clId="{3E4E4757-2DE8-47FB-B5B5-901A59A56114}" dt="2023-03-13T19:33:13.437" v="10" actId="47"/>
        <pc:sldMkLst>
          <pc:docMk/>
          <pc:sldMk cId="2674734460" sldId="29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3:49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24575,'257'0'0,"-231"-1"0,27-5 0,21-2 0,41 1 0,-52 2 0,83 4 0,-68 2 0,728-1 0,-784 1 0,0 1 0,33 8 0,-28-4 0,30 1 0,10-5 0,19 2 0,176 4 0,-211-9 0,-22 3 0,56 10 0,-1 0 0,60-10 0,-17-1 0,-66 5 0,18 0 0,226-6-1365,-290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3:57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150 110 24575,'-9'10'0,"2"0"0,-1 1 0,1 0 0,1 0 0,-8 19 0,-19 64 0,26-72 0,-1 10 0,-9 66 0,16-86 0,-2 24 0,2-26 0,1 0 0,-2 0 0,1 0 0,-1 0 0,-4 11 0,-4 5 0,10-26 0,0 0 0,0 0 0,0 0 0,0 0 0,0 0 0,0 1 0,0-1 0,0 0 0,0 0 0,0 0 0,0 0 0,0 0 0,0 0 0,0 0 0,0 1 0,0-1 0,0 0 0,0 0 0,0 0 0,-1 0 0,1 0 0,0 0 0,0 0 0,0 0 0,0 0 0,0 0 0,0 1 0,0-1 0,0 0 0,0 0 0,-1 0 0,1 0 0,0 0 0,0 0 0,0 0 0,0 0 0,0 0 0,0 0 0,0 0 0,-1 0 0,1 0 0,0 0 0,0 0 0,0 0 0,0 0 0,0 0 0,0 0 0,0 0 0,0 0 0,-1 0 0,-1-8 0,1-10 0,1 18 0,0-25 0,0 1 0,2 0 0,1 0 0,0 1 0,13-43 0,20-24 0,10-28 0,-41 103 0,0 0 0,2 0 0,0 1 0,0 0 0,1 0 0,19-22 0,0-1 0,-27 36 0,0 1 0,1-1 0,-1 1 0,1-1 0,-1 1 0,1 0 0,-1-1 0,1 1 0,-1 0 0,1-1 0,-1 1 0,1 0 0,-1-1 0,1 1 0,0 0 0,-1 0 0,1 0 0,0 0 0,-1 0 0,1 0 0,-1-1 0,1 1 0,0 1 0,0-1 0,0 0 0,0 0 0,0 1 0,0-1 0,0 1 0,-1-1 0,1 1 0,0 0 0,0-1 0,0 1 0,-1 0 0,1-1 0,0 1 0,0 1 0,2 3 0,-1-1 0,0 0 0,1 1 0,2 9 0,8 44 0,2 4 0,-6-32 0,-4-10 0,2 0 0,0-1 0,1 0 0,17 31 0,28 39 0,-37-70 0,-12-14 0,-1-1 0,1 0 0,-1 1 0,4 6 0,48 100 0,-17-35-1365,-32-67-5461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19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0 24575,'-1'2'0,"1"-1"0,-1 1 0,0-1 0,0 0 0,1 1 0,-1-1 0,0 0 0,0 1 0,0-1 0,0 0 0,0 0 0,-1 0 0,1 0 0,-2 1 0,-3 3 0,-8 8 0,-23 16 0,9-9 0,5 0 0,2 1 0,-28 32 0,31-35 0,13-13 0,0 0 0,0 1 0,-5 6 0,-24 35-1365,28-37-5461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20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24575,'0'807'-1365,"0"-791"-5461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26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24575,'1'24'0,"2"0"0,0-1 0,2 0 0,9 30 0,-11-41 0,15 77 0,-16-74 0,2 12 0,-3-13 0,2 1 0,4 16 0,-7-31 0,9 28 0,22 49 0,-27-69 0,-1 0 0,0 0 0,-1 0 0,0 1 0,0-1 0,-1 1 0,1 9 0,-3 64 0,0-39 0,0-21 0,0-12 0,1 0 0,0 0 0,3 14 0,-3-23 5,0 1 0,1-1-1,-1 0 1,1 1 0,-1-1-1,1 0 1,0 1 0,0-1-1,0 0 1,0 0 0,-1 0-1,1 0 1,1 0 0,-1 0-1,0 0 1,0 0 0,0 0-1,2 1 1,1 0-296,1-1 0,-1 1 1,0-1-1,8 2 0,13 1-6535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29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24575,'0'-2'0,"0"0"0,0 0 0,0 0 0,1 0 0,-1 0 0,0 0 0,1 0 0,0 0 0,-1 1 0,1-1 0,0 0 0,0 1 0,0-1 0,0 0 0,0 1 0,1-1 0,-1 1 0,0-1 0,1 1 0,-1 0 0,1 0 0,-1 0 0,1 0 0,0 0 0,-1 0 0,5-1 0,62-29 0,-56 26 0,0 1 0,0 1 0,1 0 0,12-1 0,146 1 0,-93 5 0,-30-1 0,-17 0 0,44-4 0,-63 0 0,-9 2 0,0 0 0,-1 1 0,1-1 0,0 1 0,0-1 0,3 1 0,-6 0 0,1 0 0,-1 0 0,1 0 0,-1 1 0,1-1 0,-1 0 0,1 0 0,-1 0 0,0 1 0,1-1 0,-1 0 0,1 1 0,-1-1 0,0 0 0,1 1 0,-1-1 0,0 0 0,1 1 0,-1-1 0,0 1 0,0-1 0,1 1 0,-1-1 0,0 0 0,0 1 0,0-1 0,0 1 0,0-1 0,1 1 0,-1-1 0,0 1 0,0-1 0,0 1 0,0-1 0,0 1 0,-1-1 0,1 1 0,0-1 0,0 2 0,-23 110 0,19-98 0,-12 41 0,9-34 0,2 0 0,-7 37 0,10-20 0,2-25 0,-1 1 0,-1-1 0,-5 24 0,-4 8 0,-10 87 0,14-77 0,2-5 0,4 83 0,2-67 0,-1-64 13,0 1-1,0-1 0,1 1 0,-1-1 1,0 1-1,1-1 0,0 1 0,1 2 1,-2-4-100,1 1 0,0-1 0,0 0 0,-1 0 1,1 0-1,0 0 0,0 0 0,0 0 0,0 0 1,1 0-1,-1 0 0,0-1 0,0 1 0,0 0 1,1-1-1,1 1 0,14 4-6739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33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30 179 24575,'0'4'0,"-1"0"0,0 0 0,1 0 0,-1-1 0,-1 1 0,1 0 0,-4 6 0,-5 16 0,7-4 0,0 0 0,1 0 0,1 1 0,4 38 0,0-34 0,0 0 0,2 0 0,9 29 0,-14-55 0,1 0 0,-1 0 0,0 0 0,1 0 0,-1 0 0,1 0 0,-1 0 0,1 0 0,-1-1 0,1 1 0,-1 0 0,1 0 0,0-1 0,-1 1 0,1 0 0,0-1 0,0 1 0,0-1 0,1 2 0,-2-2 0,1 0 0,0 0 0,-1 0 0,1 0 0,0 0 0,-1 0 0,1-1 0,-1 1 0,1 0 0,0 0 0,-1 0 0,1-1 0,0 1 0,-1 0 0,1 0 0,-1-1 0,1 1 0,-1-1 0,1 1 0,-1 0 0,1-1 0,-1 1 0,1-1 0,-1 1 0,1-1 0,-1 0 0,0 1 0,1-2 0,4-7 0,0 0 0,0 0 0,-1 0 0,0-1 0,4-16 0,-4 5 0,3-37 0,5-17 0,0-1 0,-11 68 0,0 0 0,0 0 0,1 1 0,0-1 0,0 1 0,1-1 0,0 1 0,0 0 0,1 0 0,6-8 0,-8 13 0,0-1 0,0 1 0,0 1 0,1-1 0,-1 0 0,1 0 0,-1 1 0,1 0 0,0-1 0,-1 1 0,1 0 0,0 0 0,0 1 0,0-1 0,0 1 0,0-1 0,0 1 0,0 0 0,0 0 0,4 1 0,-2-1 0,0 0 0,0 1 0,-1 0 0,1 1 0,0-1 0,-1 1 0,1-1 0,-1 1 0,0 1 0,0-1 0,0 0 0,5 4 0,-7-3 0,0-1 0,0 1 0,0 0 0,0 0 0,0 0 0,0 0 0,-1 0 0,1 0 0,-1 0 0,0 0 0,0 0 0,0 1 0,-1-1 0,1 6 0,0 6 0,0 0 0,-3 16 0,1-10 0,0 230 0,1-203 0,1-95 0,0 13 0,-4-39 0,1 61 0,0 0 0,-6-14 0,4 13 0,-3-20 0,4-4 0,1 1 0,5-62 0,-3 90 0,1 0 0,1 0 0,-1 0 0,1 1 0,0-1 0,1 0 0,0 1 0,0-1 0,1 1 0,0 0 0,0 0 0,1 1 0,0-1 0,0 1 0,0 0 0,1 0 0,0 1 0,9-7 0,-12 10 0,0 0 0,0 0 0,1 0 0,-1 1 0,1-1 0,-1 1 0,1 0 0,-1 0 0,1 0 0,0 1 0,0-1 0,-1 1 0,1 0 0,0 0 0,0 0 0,-1 1 0,1-1 0,0 1 0,-1 0 0,1 0 0,0 0 0,-1 0 0,1 1 0,-1-1 0,0 1 0,1 0 0,-1 0 0,0 0 0,0 1 0,0-1 0,-1 1 0,1-1 0,0 1 0,-1 0 0,0 0 0,4 6 0,2 6 0,-1 1 0,0 1 0,0-1 0,-2 1 0,4 20 0,-4 2 0,-1 1 0,-3 59 0,-1-68 0,0-21 0,1-1 0,0 1 0,1 0 0,4 13 0,15 38 0,-20-58 0,1 1-114,1 1 1,-1-1-1,0 0 0,1 0 0,0 0 1,0 0-1,0 0 0,1-1 0,-1 0 1,1 1-1,7 4 0,5 1-6712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34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24575,'-2'0'0,"1"0"0,0 1 0,0-1 0,-1 1 0,1-1 0,0 1 0,0 0 0,-1 0 0,1-1 0,0 1 0,0 0 0,0 0 0,0 0 0,0 0 0,0 0 0,1 0 0,-1 0 0,0 0 0,0 0 0,0 2 0,-2 2 0,1 0 0,0 0 0,-3 10 0,1 4 0,1 1 0,2 0 0,0-1 0,2 34 0,1-13 0,-3-2 0,1-14 0,2 29 0,-2-51-91,0-1 0,1 1 0,-1 0 0,1 0 0,-1-1 0,1 1 0,-1 0 0,1-1 0,0 1 0,0 0 0,0-1 0,0 1 0,0-1 0,2 2 0,6 3-6735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34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24575,'-5'0'0,"-3"0"0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5:56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24575,'0'223'0,"1"-198"0,2 0 0,0 0 0,10 31 0,-7-29 0,0 0 0,2 42 0,-8-61 0,1 13 0,0-1 0,7 38 0,-3-41 0,2 13 0,0 0 0,4 60 0,-9-72 44,0 1 0,8 27 1,-6-25-794,4 28 0,-7-32-6077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5:5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165 167 24575,'-1'0'0,"-1"1"0,0-1 0,1 1 0,-1 0 0,0 0 0,1-1 0,-1 1 0,1 0 0,-2 2 0,-1-1 0,-8 7 0,1-1 0,0 2 0,1-1 0,-12 15 0,-33 48 0,52-67 0,0 1 0,1-1 0,-1 1 0,1 0 0,0 0 0,0 0 0,1 0 0,0 0 0,-1 10 0,1 6 0,2 30 0,1-17 0,-3 11 0,0-23 0,4 40 0,-1-55 0,1 1 0,0-1 0,0 0 0,1 0 0,0 0 0,1 0 0,8 11 0,-13-18 0,11 14 0,1 0 0,1-1 0,0-1 0,0 0 0,17 12 0,-25-21 0,1-1 0,-1 0 0,0-1 0,1 1 0,-1-1 0,1 0 0,0 0 0,0-1 0,0 0 0,0 0 0,7 0 0,-3 0 0,0-1 0,0-1 0,0 0 0,-1 0 0,1-1 0,11-3 0,-17 4 0,-1-1 0,0 1 0,1-1 0,-1 0 0,0 0 0,0 0 0,0 0 0,0-1 0,0 1 0,-1-1 0,1 0 0,-1 1 0,1-1 0,-1 0 0,3-7 0,1-2 0,-1 0 0,0-1 0,3-14 0,1 1 0,44-136 0,-47 137 0,5-47 0,-9 54 0,1-2 0,-2 0 0,0-1 0,-1 1 0,-2-1 0,0 1 0,-1 0 0,0 0 0,-2 0 0,-11-31 0,9 32 0,-2 0 0,0 1 0,0 0 0,-2 0 0,-22-28 0,30 44 0,1-1 0,-1 1 0,0 0 0,0 0 0,0 0 0,0 0 0,-1 0 0,1 1 0,0 0 0,-1-1 0,1 1 0,-1 0 0,1 1 0,-8-2 0,9 2 0,0 0 0,0 0 0,0 0 0,0 0 0,0 0 0,0 0 0,0 1 0,0-1 0,0 0 0,1 1 0,-1 0 0,0-1 0,0 1 0,0 0 0,1 0 0,-1 0 0,0 0 0,1 0 0,-1 1 0,1-1 0,0 0 0,-1 1 0,1-1 0,0 1 0,0-1 0,-1 1 0,1 0 0,-1 3 0,0 4 0,0 1 0,0 0 0,1 0 0,1 0 0,0 0 0,2 19 0,-1-4 0,0-6-1365,-1-4-5461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3:53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0 266 24575,'9'-1'0,"-1"0"0,1 0 0,0-1 0,-1 0 0,0-1 0,14-6 0,-12 5 0,1 0 0,-1 1 0,21-4 0,23 4 0,-36 3 0,31-5 0,-25 1 0,12-3 0,1 1 0,40 0 0,18 0 0,0 0 0,-30 6 0,-24 1 0,71-7 0,-42-1 0,121 4 0,-104 4 0,652-1 0,-706-1 0,56-11 0,17-1 0,233 11 0,-175 4 0,320-2 0,-452-2 0,0-1 0,52-13 0,-47 8 0,55-4 0,-58 10 0,42-7 0,-9-1 0,74-1 0,-67 6 0,-59 4 0,0 0 0,1 0 0,-1-1 0,25-7 0,-16 3 0,-1 1 0,1 2 0,1 0 0,27 1 0,0-1 0,25-2 0,88-8 0,-87 3-1365,-51 6-5461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5:59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24575,'7'139'0,"1"-10"0,-9-57 0,2 43 0,0-102 0,1-1 0,1 0 0,0 0 0,1 0 0,0-1 0,0 1 0,1-1 0,12 19 0,-15-28 0,-1 0 0,1 0 0,0 0 0,-1 0 0,1 0 0,0-1 0,0 1 0,1-1 0,-1 1 0,0-1 0,0 0 0,1 0 0,-1 0 0,0 0 0,1 0 0,-1 0 0,5 0 0,3 0 0,1 0 0,21-1 0,-19-1 0,254-2 0,-262 3 15,1 0 0,-1 0 0,0-1 0,0 0 0,0 0 0,0 0 0,6-3 0,-8 2-129,0 1 0,0-1-1,0 0 1,0 1 0,-1-1 0,1-1-1,0 1 1,-1 0 0,0-1 0,0 1-1,1-1 1,1-3 0,1-4-6712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6:0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24575,'0'41'0,"1"100"0,2-96 0,9 51 0,13 62 0,-7-68 0,-11-60 0,7 59 0,-13-78 0,0-1 0,1 0 0,0 1 0,1-1 0,4 9 0,23 46 0,-5-11 0,-21-44 0,-1 1 0,0 0 0,2 20 0,-3-18 0,0 0 0,6 17 0,21 56-1365,-26-73-5461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10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24575,'0'2'0,"0"3"0,0 6 0,0 3 0,2-2 0,1-6 0,5-7 0,3-3 0,-1-6 0,4-1 0,-2-1 0,-2 6 0,-4 7 0,-4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07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 24575,'0'164'0,"1"-151"0,0 0 0,1-1 0,7 24 0,-5-19 0,3 20 0,-2 32 0,2 10 0,8-5 0,-13-89 0,-1-13 0,-2-346 0,1 370 0,1 0 0,-1 1 0,0-1 0,1 0 0,0 0 0,0 1 0,0-1 0,0 0 0,1 1 0,-1-1 0,1 1 0,0 0 0,0 0 0,0-1 0,4-3 0,-2 3 0,0 1 0,0-1 0,1 1 0,-1 0 0,1 0 0,0 0 0,0 0 0,0 1 0,0 0 0,6-2 0,70-23 0,-79 27 0,-1-1 0,1 1 0,0-1 0,0 1 0,-1-1 0,1 1 0,0 0 0,0 0 0,0 0 0,-1 0 0,1 0 0,0 1 0,0-1 0,-1 0 0,1 1 0,0-1 0,0 1 0,-1 0 0,3 1 0,-2-1 0,-1 0 0,1 1 0,-1-1 0,0 1 0,1-1 0,-1 1 0,0 0 0,0 0 0,0-1 0,0 1 0,0 0 0,-1 0 0,1 0 0,-1 0 0,1 0 0,0 4 0,5 46 0,1 58 0,-7 47 0,0-103 0,0-78 0,1 0 0,8-47 0,5-33 0,-11 69 0,9-37 0,-9 60 0,9-18 0,-2 1 0,35-91 0,-44 118 0,0-1 0,0 0 0,0 1 0,0-1 0,1 1 0,-1-1 0,1 1 0,-1 0 0,1-1 0,3-1 0,-3 2 0,0 1 0,0 0 0,0-1 0,0 1 0,0 0 0,0 0 0,1 1 0,-1-1 0,0 0 0,1 1 0,-1 0 0,4-1 0,-1 1 0,-1-1 0,0 1 0,0 0 0,1 0 0,-1 0 0,0 1 0,0 0 0,0 0 0,0 0 0,1 0 0,-2 1 0,1-1 0,0 1 0,0 0 0,0 0 0,-1 0 0,1 1 0,-1-1 0,0 1 0,1 0 0,-1 0 0,-1 0 0,1 0 0,4 7 0,-2-3 0,0 1 0,-1 0 0,1 0 0,-2 0 0,1 1 0,4 16 0,-6-11 0,1 0 0,-2 0 0,0 26 0,-3 298 0,2-329 0,0 5 0,2 0 0,-1 0 0,2-1 0,0 1 0,0-1 0,1 1 0,1-1 0,0 0 0,10 17 0,-3-14-1365,2-2-5461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0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24575,'0'257'0,"1"-250"0,0 1 0,0 0 0,1 0 0,0-1 0,4 12 0,-2-9 0,3 21 0,-2 9 0,-4-28 0,0-1 0,0 0 0,1 1 0,1-1 0,0 0 0,9 21 0,25 35-1365,-28-50-5461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11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24575,'0'-2'0,"0"-6"0,0-3 0,0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14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0 24575,'-7'181'0,"0"2"0,7 982 0,9-989 0,-5-104 0,2 17 0,4 115 0,-11 43 0,1-243 0,0 1 0,0-1 0,-1 1 0,0-1 0,-1 7 0,1-11 0,1 1 0,0 0 0,0-1 0,0 1 0,0-1 0,-1 1 0,1-1 0,0 1 0,-1 0 0,1-1 0,0 1 0,-1-1 0,1 1 0,0-1 0,-1 0 0,1 1 0,-1-1 0,1 1 0,-1-1 0,1 0 0,-1 1 0,0-1 0,1 0 0,-1 0 0,1 1 0,-1-1 0,1 0 0,-1 0 0,0 0 0,1 0 0,-1 0 0,0 0 0,1 0 0,-1 0 0,1 0 0,-1 0 0,0 0 0,1 0 0,-1 0 0,1-1 0,-1 1 0,0 0 0,1 0 0,-1-1 0,1 1 0,-1 0 0,1-1 0,-1 1 0,1-1 0,-1 1 0,-4-5 0,1 1 0,-1-1 0,1 0 0,0 0 0,1 0 0,-1 0 0,-3-8 0,-11-14 0,5 9 0,0 3 0,-13-23 0,17 24 0,-1 1 0,0 0 0,-19-17 0,-12-14 0,27 24 0,1-1 0,1 0 0,-15-34 0,19 38 0,-31-50 0,21 37 0,9 18-50,-4-7 196,12 18-250,1 0-1,-1 0 1,1 0 0,-1 0-1,1 0 1,-1 0 0,1 0-1,0-1 1,0 1-1,-1 0 1,1 0 0,0 0-1,0-3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4:16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0 526 24575,'0'-11'0,"1"0"0,0-1 0,0 1 0,1 0 0,4-13 0,15-58 0,11-30 0,-22 75 0,-7 28 0,-1-1 0,1 1 0,1-1 0,5-10 0,0 3 0,-5 9 0,0 1 0,0 0 0,5-6 0,-7 11 0,0 0 0,0 0 0,-1 0 0,1 1 0,0-1 0,1 1 0,-1-1 0,0 1 0,0 0 0,0 0 0,1 0 0,-1 0 0,5-1 0,-2 1 0,0 0 0,0-1 0,0 0 0,0 0 0,0 0 0,-1 0 0,1-1 0,-1 1 0,0-1 0,1-1 0,-2 1 0,7-7 0,22-26-1365,-25 26-5461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7:13:55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24575,'18'247'0,"-13"-205"0,0-11 0,10 39 0,-3-24 0,10 27 0,-14-50 0,-1-1 0,4 25 0,-5-20 0,1 0 0,16 39 0,-6-17 0,-6-20 0,-5-14 0,-1 1 0,5 25 0,5 138 0,-15 2 0,-1-73 0,1 297-1365,0-387-5461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E572-FB9A-E640-9697-16682E617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A975E-72D5-68B9-C4FA-380981F9A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7EB57-198F-B773-E2E0-77116094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C44D-CB68-8EC4-12D7-A773FFB1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7384-D408-04F0-55CF-CED74322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06F8-AF8A-B6E3-5B15-26039B04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0A89A-9D69-377F-6E4D-B3CEC6FC3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91A38-33A6-D521-3868-6D0A9713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65DE3-E16C-E6A7-B40D-7B5B8567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1AE6A-760B-C64F-70F2-EC93DD07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6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5CF10-EE99-66F3-90F3-5DEF2F035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3FF2A-BACC-84B6-3758-95FA146FB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2C0F1-BF2D-1860-BD75-FE69C94B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0C2D-BFD3-7AD6-9037-41368551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7FF99-3C65-CF64-FB20-41824E6E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7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F0A1-CF11-56E1-2ED9-A793D70F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BF38-DD30-AC94-0669-7DE08C736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AC6E-7C9D-4D18-3ADB-4FB4554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8195-CC8E-4EB2-8063-03C456EA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DC9A-2CCC-7D0C-B931-D101CD54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C41C-73D9-E550-BAB2-0174EBED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A2F7-4AB7-9779-298C-0AC2C160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BC5E9-910B-C2DB-D3B4-0D055E80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99FD6-008F-AE68-7DF0-1EC76B4B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C7E8A-7C20-4278-260C-C434CB0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F6D5-F8C1-88CA-BE71-B4B88E18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D6305-B572-50F5-7729-9E9F2A43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DDBF4-281F-8D9E-A236-EABDAC2F9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60654-B004-BCA0-4496-5408960C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9CEA1-CD94-9B9F-4004-4BEC9F13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48457-6DE5-3E2D-EF98-BC802089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6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A912-EDE7-9FBF-9A9E-F4CF2C70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14063-727C-3C2D-24B4-1D1238E9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C253B-186A-977E-B40B-FE7495AA1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F7C13-A7CF-D563-9896-72D44214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9FFEF-B0B4-9889-76A9-E73C84A1E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1E919-5874-E48B-EFF3-6B2BEA6A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DB48B-851B-ABBE-1F51-ADE9592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C8BE6-1F3A-4369-67BD-FABFEC44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3B02-F259-7168-D4C5-BCDB0D82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831DD-5263-FC9E-1928-0258C425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D96B5-9D01-0C53-D73F-C0F0E44C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FCA25-27AE-8B20-005F-C07DF106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FD028-8C1D-17F5-3537-9F1A46DB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8E05C-5217-DB41-E43D-63470FAF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6BE1F-0E50-BE74-7B52-DBF8D74C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A0F5-3EC3-4B7A-4ADC-CEE6CDAD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DEC8-996E-E8E6-3CBD-CE2B9234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767C8-C2A8-6092-957F-C72F73F94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1BDB8-C19F-6471-E53F-356F614A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424F2-11D7-8B3A-8A2C-20066A4A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ACCDB-BAE3-9B8D-F5AE-FE77F031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F57E-815F-4D69-64A1-11665D1B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7C399-9304-10BB-B3DD-9526DEE4D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B7B26-2209-0339-2800-DCB3BD4D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211B3-9D8E-61C0-4697-E5E67B73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177E0-15D5-E911-1ED7-013466F3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2987E-9500-8F1B-A494-47D0A0C4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8AF71-CEB6-3312-3626-47A703AD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359C2-BD87-5046-2310-1D3C9BDD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ACF11-0995-58E6-2D5E-F598381E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F8C9-D2A6-44D9-9728-4171FCA11B4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CC830-43EB-451B-C9B9-1014BB9E2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BE86-8A70-3E12-A7E5-F82E2D6DB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3D02-4E7B-4081-8D80-60E418B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7.png"/><Relationship Id="rId42" Type="http://schemas.openxmlformats.org/officeDocument/2006/relationships/image" Target="../media/image31.png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customXml" Target="../ink/ink18.xml"/><Relationship Id="rId40" Type="http://schemas.openxmlformats.org/officeDocument/2006/relationships/image" Target="../media/image3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2.png"/><Relationship Id="rId4" Type="http://schemas.openxmlformats.org/officeDocument/2006/relationships/image" Target="../media/image120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3.xml"/><Relationship Id="rId30" Type="http://schemas.openxmlformats.org/officeDocument/2006/relationships/image" Target="../media/image2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14.png"/><Relationship Id="rId3" Type="http://schemas.openxmlformats.org/officeDocument/2006/relationships/customXml" Target="../ink/ink1.xml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DC9BE24-64A4-C353-2605-0C5EA8CFB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 r="-5" b="-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One in a crowd">
            <a:extLst>
              <a:ext uri="{FF2B5EF4-FFF2-40B4-BE49-F238E27FC236}">
                <a16:creationId xmlns:a16="http://schemas.microsoft.com/office/drawing/2014/main" id="{2CA2E741-EEA6-B1D1-AABE-7809D6FB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34" b="172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9C37AE-C53C-9E16-4AF4-13D33A22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15" y="472689"/>
            <a:ext cx="11359486" cy="1102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grew to be a 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E6F03-1388-6862-58D8-4CD9501E0E6C}"/>
              </a:ext>
            </a:extLst>
          </p:cNvPr>
          <p:cNvSpPr txBox="1"/>
          <p:nvPr/>
        </p:nvSpPr>
        <p:spPr>
          <a:xfrm>
            <a:off x="50042" y="509083"/>
            <a:ext cx="13213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71257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9540C-3EB9-4EF4-C367-94C2908A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John 4:51-52 (NASB)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D2E4-6D50-F26A-FA77-ED30618B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54" y="2068465"/>
            <a:ext cx="11333204" cy="33482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he was now going down, his 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slaves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 him, saying that his son was living. So, he inquired of them the hour when he began to get better. Then they said to him, </a:t>
            </a:r>
            <a:r>
              <a:rPr lang="en-US" sz="4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“Yesterday at the seventh hour the fever left him.”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0C54C-C2D3-94EB-4B7C-8259B25C8371}"/>
              </a:ext>
            </a:extLst>
          </p:cNvPr>
          <p:cNvSpPr txBox="1"/>
          <p:nvPr/>
        </p:nvSpPr>
        <p:spPr>
          <a:xfrm>
            <a:off x="504569" y="5538903"/>
            <a:ext cx="11333204" cy="103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FF"/>
                </a:solidFill>
              </a:rPr>
              <a:t>Slave – </a:t>
            </a:r>
            <a:r>
              <a:rPr lang="en-US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bondservant</a:t>
            </a:r>
            <a:r>
              <a:rPr lang="en-US" sz="2800" i="1" dirty="0">
                <a:solidFill>
                  <a:srgbClr val="FFFFFF"/>
                </a:solidFill>
              </a:rPr>
              <a:t> … Roman Empire (1:2), served 7 yrs (freedom/pay) </a:t>
            </a:r>
          </a:p>
          <a:p>
            <a:pPr lvl="2"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FF"/>
                </a:solidFill>
              </a:rPr>
              <a:t>Jacob worked for Laban 7 years each (Leah, Rachel) </a:t>
            </a:r>
          </a:p>
        </p:txBody>
      </p:sp>
    </p:spTree>
    <p:extLst>
      <p:ext uri="{BB962C8B-B14F-4D97-AF65-F5344CB8AC3E}">
        <p14:creationId xmlns:p14="http://schemas.microsoft.com/office/powerpoint/2010/main" val="2915895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and reaching out to sun">
            <a:extLst>
              <a:ext uri="{FF2B5EF4-FFF2-40B4-BE49-F238E27FC236}">
                <a16:creationId xmlns:a16="http://schemas.microsoft.com/office/drawing/2014/main" id="{BB133A1D-FA3B-9ED0-D4D1-384A2AAB1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6023"/>
          <a:stretch/>
        </p:blipFill>
        <p:spPr>
          <a:xfrm>
            <a:off x="307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9C37AE-C53C-9E16-4AF4-13D33A22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589" y="-147765"/>
            <a:ext cx="9956951" cy="23949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Finally, it grew into a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CONTAGIOUS</a:t>
            </a:r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faith.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F8C2B-36AA-CA13-19E4-BB9AAE33D803}"/>
              </a:ext>
            </a:extLst>
          </p:cNvPr>
          <p:cNvSpPr txBox="1"/>
          <p:nvPr/>
        </p:nvSpPr>
        <p:spPr>
          <a:xfrm>
            <a:off x="516761" y="449556"/>
            <a:ext cx="1600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091708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9540C-3EB9-4EF4-C367-94C2908A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John 4:53 (NASB)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D2E4-6D50-F26A-FA77-ED30618B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774" y="551445"/>
            <a:ext cx="7013584" cy="380806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/>
              <a:t>So the father knew that it was at that hour in which Jesus said to him, </a:t>
            </a:r>
            <a:r>
              <a:rPr lang="en-US" sz="5400" dirty="0">
                <a:solidFill>
                  <a:srgbClr val="FF0000"/>
                </a:solidFill>
              </a:rPr>
              <a:t>“Your son lives”</a:t>
            </a:r>
            <a:r>
              <a:rPr lang="en-US" sz="5400" dirty="0"/>
              <a:t>; and he himself believed and his whole </a:t>
            </a:r>
            <a:r>
              <a:rPr lang="en-US" sz="5400" b="1" u="sng" dirty="0"/>
              <a:t>household</a:t>
            </a:r>
            <a:r>
              <a:rPr lang="en-US" sz="5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0C54C-C2D3-94EB-4B7C-8259B25C8371}"/>
              </a:ext>
            </a:extLst>
          </p:cNvPr>
          <p:cNvSpPr txBox="1"/>
          <p:nvPr/>
        </p:nvSpPr>
        <p:spPr>
          <a:xfrm>
            <a:off x="4279195" y="5450480"/>
            <a:ext cx="654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Household</a:t>
            </a:r>
            <a:r>
              <a:rPr lang="en-US" sz="2800" b="1" dirty="0"/>
              <a:t> – this is a cultural difference. </a:t>
            </a:r>
          </a:p>
        </p:txBody>
      </p:sp>
    </p:spTree>
    <p:extLst>
      <p:ext uri="{BB962C8B-B14F-4D97-AF65-F5344CB8AC3E}">
        <p14:creationId xmlns:p14="http://schemas.microsoft.com/office/powerpoint/2010/main" val="418096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61497945-7BB4-8380-BB78-99DFDE7F4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" r="1970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solidFill>
            <a:srgbClr val="A5C700"/>
          </a:solidFill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50867-0F14-9D83-85E6-424FDCFA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" y="715688"/>
            <a:ext cx="3821770" cy="29828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7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GROWING FAITH</a:t>
            </a:r>
            <a:br>
              <a:rPr lang="en-US" sz="4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186D83-CC66-8273-29B5-A67F86C3401E}"/>
              </a:ext>
            </a:extLst>
          </p:cNvPr>
          <p:cNvSpPr txBox="1"/>
          <p:nvPr/>
        </p:nvSpPr>
        <p:spPr>
          <a:xfrm>
            <a:off x="5477301" y="478712"/>
            <a:ext cx="5258939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</a:t>
            </a:r>
            <a:r>
              <a:rPr lang="en-US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</a:t>
            </a:r>
            <a:r>
              <a:rPr lang="en-US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Cautious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</a:t>
            </a:r>
            <a:r>
              <a:rPr lang="en-US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</a:t>
            </a:r>
            <a:r>
              <a:rPr lang="en-US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Contagious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</a:t>
            </a:r>
          </a:p>
        </p:txBody>
      </p:sp>
    </p:spTree>
    <p:extLst>
      <p:ext uri="{BB962C8B-B14F-4D97-AF65-F5344CB8AC3E}">
        <p14:creationId xmlns:p14="http://schemas.microsoft.com/office/powerpoint/2010/main" val="127174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D2F143A2-E918-3CA9-1E1C-BE78ABE30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r="2" b="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A1A54-5DBE-9502-DFA2-7D7F2ECE0342}"/>
              </a:ext>
            </a:extLst>
          </p:cNvPr>
          <p:cNvSpPr txBox="1"/>
          <p:nvPr/>
        </p:nvSpPr>
        <p:spPr>
          <a:xfrm>
            <a:off x="1155511" y="5754384"/>
            <a:ext cx="9512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“Is their faith worth sharing?”</a:t>
            </a:r>
            <a:r>
              <a:rPr lang="en-US" sz="3600" dirty="0">
                <a:solidFill>
                  <a:schemeClr val="bg1"/>
                </a:solidFill>
              </a:rPr>
              <a:t> – Dr. Lucien Fortier</a:t>
            </a:r>
          </a:p>
        </p:txBody>
      </p:sp>
    </p:spTree>
    <p:extLst>
      <p:ext uri="{BB962C8B-B14F-4D97-AF65-F5344CB8AC3E}">
        <p14:creationId xmlns:p14="http://schemas.microsoft.com/office/powerpoint/2010/main" val="327962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10C5E-C28A-BF28-B36A-7E4AE273FA85}"/>
              </a:ext>
            </a:extLst>
          </p:cNvPr>
          <p:cNvSpPr/>
          <p:nvPr/>
        </p:nvSpPr>
        <p:spPr>
          <a:xfrm>
            <a:off x="841246" y="673770"/>
            <a:ext cx="3644489" cy="241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Memory Verses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2322AD-453D-5192-4B00-F42FCF8CDBB8}"/>
              </a:ext>
            </a:extLst>
          </p:cNvPr>
          <p:cNvSpPr txBox="1"/>
          <p:nvPr/>
        </p:nvSpPr>
        <p:spPr>
          <a:xfrm>
            <a:off x="6696501" y="513680"/>
            <a:ext cx="4590197" cy="3375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Romans 3:23 - </a:t>
            </a:r>
            <a:r>
              <a:rPr lang="en-US" sz="2200" i="1" dirty="0"/>
              <a:t>all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Romans 6:23 - </a:t>
            </a:r>
            <a:r>
              <a:rPr lang="en-US" sz="2200" i="1" dirty="0"/>
              <a:t>wages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John 3:3 - </a:t>
            </a:r>
            <a:r>
              <a:rPr lang="en-US" sz="2200" i="1" dirty="0"/>
              <a:t>born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John 14:6 - </a:t>
            </a:r>
            <a:r>
              <a:rPr lang="en-US" sz="2200" i="1" dirty="0"/>
              <a:t>Way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Romans 10:9-10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2 Corinthians 5:15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1DB19-5ED4-B3EB-1A1F-DC9090E8F8BA}"/>
              </a:ext>
            </a:extLst>
          </p:cNvPr>
          <p:cNvSpPr txBox="1"/>
          <p:nvPr/>
        </p:nvSpPr>
        <p:spPr>
          <a:xfrm>
            <a:off x="244135" y="4490439"/>
            <a:ext cx="11700681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i="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9</a:t>
            </a:r>
            <a:r>
              <a:rPr lang="en-US" sz="28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If you </a:t>
            </a:r>
            <a:r>
              <a:rPr lang="en-US" sz="2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declare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 with your </a:t>
            </a:r>
            <a:r>
              <a:rPr lang="en-US" sz="2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mouth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, “</a:t>
            </a:r>
            <a:r>
              <a:rPr lang="en-US" sz="2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Jesus is Lord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,” and </a:t>
            </a:r>
          </a:p>
          <a:p>
            <a:pPr algn="ctr">
              <a:spcAft>
                <a:spcPts val="600"/>
              </a:spcAft>
            </a:pPr>
            <a:r>
              <a:rPr lang="en-US" sz="2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believe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 in your </a:t>
            </a:r>
            <a:r>
              <a:rPr lang="en-US" sz="2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heart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 that God raised him from the dead, you will be </a:t>
            </a:r>
            <a:r>
              <a:rPr lang="en-US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saved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n-US" sz="2800" b="1" i="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10 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For it is with your </a:t>
            </a:r>
            <a:r>
              <a:rPr lang="en-US" sz="2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heart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 that you </a:t>
            </a:r>
            <a:r>
              <a:rPr lang="en-US" sz="2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believe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 and are justified, </a:t>
            </a:r>
          </a:p>
          <a:p>
            <a:pPr algn="ctr">
              <a:spcAft>
                <a:spcPts val="600"/>
              </a:spcAft>
            </a:pP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and it is with your </a:t>
            </a:r>
            <a:r>
              <a:rPr lang="en-US" sz="2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mouth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 that you </a:t>
            </a:r>
            <a:r>
              <a:rPr lang="en-US" sz="2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profess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 your </a:t>
            </a:r>
            <a:r>
              <a:rPr lang="en-US" sz="2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faith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 and are </a:t>
            </a:r>
            <a:r>
              <a:rPr lang="en-US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saved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system-ui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8205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300F280-AD6C-99B2-23BE-C25C7D25C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r="9637" b="6"/>
          <a:stretch/>
        </p:blipFill>
        <p:spPr>
          <a:xfrm>
            <a:off x="0" y="10"/>
            <a:ext cx="609600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40951-9145-1711-2CA2-E711C6691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8291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FF33B-CA1D-2188-835F-320D7EC82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9991" cy="2387600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</a:rPr>
              <a:t>Baptism Next Sunday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95CF1-D299-CE6D-CACD-489B74274F42}"/>
              </a:ext>
            </a:extLst>
          </p:cNvPr>
          <p:cNvSpPr txBox="1"/>
          <p:nvPr/>
        </p:nvSpPr>
        <p:spPr>
          <a:xfrm>
            <a:off x="1960729" y="5625551"/>
            <a:ext cx="6416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Lord’s Supper and Potluck, too!</a:t>
            </a:r>
          </a:p>
        </p:txBody>
      </p:sp>
    </p:spTree>
    <p:extLst>
      <p:ext uri="{BB962C8B-B14F-4D97-AF65-F5344CB8AC3E}">
        <p14:creationId xmlns:p14="http://schemas.microsoft.com/office/powerpoint/2010/main" val="282699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6E2BB-F65C-5A12-6C01-E6CFC8B16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9267" y="3156068"/>
            <a:ext cx="5083479" cy="1127698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rgbClr val="FFFF00"/>
                </a:solidFill>
              </a:rPr>
              <a:t>John 4:46-54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15208-E91B-D0DB-2788-7F5E320B0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214" y="1294098"/>
            <a:ext cx="6734432" cy="199897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Manifestation #2 – </a:t>
            </a:r>
          </a:p>
          <a:p>
            <a:r>
              <a:rPr lang="en-US" sz="4400" dirty="0">
                <a:solidFill>
                  <a:schemeClr val="bg1"/>
                </a:solidFill>
              </a:rPr>
              <a:t>Jesus Heals the Official’s Son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81B0024D-C4D7-D651-DE48-E12159E4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777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D90E5-2C0A-7646-64A8-C4F46C2A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950" y="2387175"/>
            <a:ext cx="6124575" cy="26720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kind </a:t>
            </a:r>
            <a:br>
              <a:rPr lang="en-US" sz="6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en-US" sz="6600" b="1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faith</a:t>
            </a:r>
            <a:r>
              <a:rPr lang="en-US" sz="6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US" sz="6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 </a:t>
            </a:r>
            <a:r>
              <a:rPr lang="en-US" sz="6600" b="1" u="sng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en-US" sz="6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have?</a:t>
            </a:r>
          </a:p>
        </p:txBody>
      </p:sp>
      <p:grpSp>
        <p:nvGrpSpPr>
          <p:cNvPr id="53" name="Group 40">
            <a:extLst>
              <a:ext uri="{FF2B5EF4-FFF2-40B4-BE49-F238E27FC236}">
                <a16:creationId xmlns:a16="http://schemas.microsoft.com/office/drawing/2014/main" id="{0DBA5192-D1D6-4385-9B20-7991E992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9CFA8C3-E4AC-4EF8-8986-83C92DBF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939349E-97F2-4F20-99B2-B5BABDD5E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DF4F205-369D-432D-BE06-61DCFE9AB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4" name="Group 42">
              <a:extLst>
                <a:ext uri="{FF2B5EF4-FFF2-40B4-BE49-F238E27FC236}">
                  <a16:creationId xmlns:a16="http://schemas.microsoft.com/office/drawing/2014/main" id="{1658D615-89F8-4EE3-A5C2-8B57E4874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529F45F-9E0D-4469-B6FE-BFA23DC31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D258C8B-77B4-43BA-8B2F-AB7C96C399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67E9E24-BE8C-47FF-BCF1-3E4BDF64D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DD9DC28-AE74-45F4-8F16-49C6A5960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6DDBBC55-F5AB-4776-B58D-648EECAB5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0F7ABFF-600B-4509-83F7-177A4FE3DB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20" name="Graphic 19" descr="Questions">
            <a:extLst>
              <a:ext uri="{FF2B5EF4-FFF2-40B4-BE49-F238E27FC236}">
                <a16:creationId xmlns:a16="http://schemas.microsoft.com/office/drawing/2014/main" id="{9EF9545D-132F-D219-BA3E-97EF50F32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024" y="2387175"/>
            <a:ext cx="2663825" cy="26638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94D8F1-DE84-AF31-653C-397EFD1BBAFB}"/>
              </a:ext>
            </a:extLst>
          </p:cNvPr>
          <p:cNvSpPr/>
          <p:nvPr/>
        </p:nvSpPr>
        <p:spPr>
          <a:xfrm>
            <a:off x="4892705" y="449634"/>
            <a:ext cx="6573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Keep this question in mind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3646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C37AE-C53C-9E16-4AF4-13D33A22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man started with a </a:t>
            </a:r>
            <a:r>
              <a:rPr lang="en-US" sz="68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CRISIS</a:t>
            </a:r>
            <a:r>
              <a:rPr lang="en-US" sz="6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faith.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226F86B-5732-962E-957F-C7C1C157820C}"/>
              </a:ext>
            </a:extLst>
          </p:cNvPr>
          <p:cNvSpPr/>
          <p:nvPr/>
        </p:nvSpPr>
        <p:spPr>
          <a:xfrm>
            <a:off x="561573" y="2705725"/>
            <a:ext cx="16098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B6D1E9-A0E5-CC78-FB4F-5730A09109AD}"/>
              </a:ext>
            </a:extLst>
          </p:cNvPr>
          <p:cNvSpPr/>
          <p:nvPr/>
        </p:nvSpPr>
        <p:spPr>
          <a:xfrm>
            <a:off x="9133960" y="735955"/>
            <a:ext cx="203869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453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9540C-3EB9-4EF4-C367-94C2908A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John 4:47 (NASB)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D2E4-6D50-F26A-FA77-ED30618B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9"/>
            <a:ext cx="7186527" cy="51673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“When he heard that Jesus had come out of Judea into Galilee …</a:t>
            </a:r>
          </a:p>
        </p:txBody>
      </p:sp>
    </p:spTree>
    <p:extLst>
      <p:ext uri="{BB962C8B-B14F-4D97-AF65-F5344CB8AC3E}">
        <p14:creationId xmlns:p14="http://schemas.microsoft.com/office/powerpoint/2010/main" val="268587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9540C-3EB9-4EF4-C367-94C2908A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John 4:47 (NASB)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D2E4-6D50-F26A-FA77-ED30618B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9"/>
            <a:ext cx="7186527" cy="4248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“When he heard that Jesus had come out of Judea into Galilee, </a:t>
            </a:r>
            <a:r>
              <a:rPr lang="en-US" sz="4800" dirty="0"/>
              <a:t>he went to Him and was </a:t>
            </a:r>
            <a:r>
              <a:rPr lang="en-US" sz="4800" b="1" u="sng" dirty="0">
                <a:solidFill>
                  <a:srgbClr val="FF0000"/>
                </a:solidFill>
              </a:rPr>
              <a:t>imploring</a:t>
            </a:r>
            <a:r>
              <a:rPr lang="en-US" sz="4800" dirty="0"/>
              <a:t> Him to come down and heal his son; for he was at the point of death.”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0C54C-C2D3-94EB-4B7C-8259B25C8371}"/>
              </a:ext>
            </a:extLst>
          </p:cNvPr>
          <p:cNvSpPr txBox="1"/>
          <p:nvPr/>
        </p:nvSpPr>
        <p:spPr>
          <a:xfrm>
            <a:off x="3954467" y="4567451"/>
            <a:ext cx="7634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Asked, begged, pleaded … to interrogate, beseech, desire, I pray ye… of a sentry who challenges for a password. This word carries with it a sense of “demand.”</a:t>
            </a:r>
          </a:p>
        </p:txBody>
      </p:sp>
    </p:spTree>
    <p:extLst>
      <p:ext uri="{BB962C8B-B14F-4D97-AF65-F5344CB8AC3E}">
        <p14:creationId xmlns:p14="http://schemas.microsoft.com/office/powerpoint/2010/main" val="93624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EEF94-36EC-4E6D-2B8C-5A757F4D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042B30-BDC1-8B9B-D576-66C422219D64}"/>
                  </a:ext>
                </a:extLst>
              </p14:cNvPr>
              <p14:cNvContentPartPr/>
              <p14:nvPr/>
            </p14:nvContentPartPr>
            <p14:xfrm>
              <a:off x="7324720" y="2331394"/>
              <a:ext cx="1150560" cy="29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042B30-BDC1-8B9B-D576-66C422219D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5720" y="2322754"/>
                <a:ext cx="1168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1A57017-32CB-3A51-8E10-9939C06E95C8}"/>
                  </a:ext>
                </a:extLst>
              </p14:cNvPr>
              <p14:cNvContentPartPr/>
              <p14:nvPr/>
            </p14:nvContentPartPr>
            <p14:xfrm>
              <a:off x="6899200" y="5143714"/>
              <a:ext cx="1604880" cy="96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1A57017-32CB-3A51-8E10-9939C06E95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90200" y="5134714"/>
                <a:ext cx="162252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60E7C-809C-126F-7A2C-88B399EEA4AD}"/>
              </a:ext>
            </a:extLst>
          </p:cNvPr>
          <p:cNvGrpSpPr/>
          <p:nvPr/>
        </p:nvGrpSpPr>
        <p:grpSpPr>
          <a:xfrm>
            <a:off x="8510200" y="3502834"/>
            <a:ext cx="474120" cy="406440"/>
            <a:chOff x="8510200" y="3502834"/>
            <a:chExt cx="47412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8F3015-E748-6178-DB36-5EDBB75E96A1}"/>
                    </a:ext>
                  </a:extLst>
                </p14:cNvPr>
                <p14:cNvContentPartPr/>
                <p14:nvPr/>
              </p14:nvContentPartPr>
              <p14:xfrm>
                <a:off x="8819440" y="3502834"/>
                <a:ext cx="28800" cy="18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8F3015-E748-6178-DB36-5EDBB75E96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10800" y="3493834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C749D0-0162-49B9-9E4E-A74BDF5BA3DC}"/>
                    </a:ext>
                  </a:extLst>
                </p14:cNvPr>
                <p14:cNvContentPartPr/>
                <p14:nvPr/>
              </p14:nvContentPartPr>
              <p14:xfrm>
                <a:off x="8510200" y="3646114"/>
                <a:ext cx="232560" cy="26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C749D0-0162-49B9-9E4E-A74BDF5BA3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01200" y="3637474"/>
                  <a:ext cx="250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CD7DF3-E2DC-FF10-C7EC-275069A07708}"/>
                    </a:ext>
                  </a:extLst>
                </p14:cNvPr>
                <p14:cNvContentPartPr/>
                <p14:nvPr/>
              </p14:nvContentPartPr>
              <p14:xfrm>
                <a:off x="8834200" y="3681394"/>
                <a:ext cx="35280" cy="20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CD7DF3-E2DC-FF10-C7EC-275069A077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25200" y="3672754"/>
                  <a:ext cx="52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CD8F945-86F7-4319-B87E-F7A9B97990CB}"/>
                    </a:ext>
                  </a:extLst>
                </p14:cNvPr>
                <p14:cNvContentPartPr/>
                <p14:nvPr/>
              </p14:nvContentPartPr>
              <p14:xfrm>
                <a:off x="8983960" y="3858514"/>
                <a:ext cx="360" cy="1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CD8F945-86F7-4319-B87E-F7A9B97990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75320" y="3849874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0AF75C-6555-28C7-5AD9-2B0FDE21E683}"/>
              </a:ext>
            </a:extLst>
          </p:cNvPr>
          <p:cNvGrpSpPr/>
          <p:nvPr/>
        </p:nvGrpSpPr>
        <p:grpSpPr>
          <a:xfrm>
            <a:off x="7991800" y="4194394"/>
            <a:ext cx="270000" cy="850680"/>
            <a:chOff x="7991800" y="4194394"/>
            <a:chExt cx="270000" cy="8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F072F6-F878-3957-786B-3BB87CD2D6F2}"/>
                    </a:ext>
                  </a:extLst>
                </p14:cNvPr>
                <p14:cNvContentPartPr/>
                <p14:nvPr/>
              </p14:nvContentPartPr>
              <p14:xfrm>
                <a:off x="7991800" y="4194394"/>
                <a:ext cx="141840" cy="850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F072F6-F878-3957-786B-3BB87CD2D6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82800" y="4185394"/>
                  <a:ext cx="15948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20E5E9-1DC1-6BE5-27D5-27E6731BC118}"/>
                    </a:ext>
                  </a:extLst>
                </p14:cNvPr>
                <p14:cNvContentPartPr/>
                <p14:nvPr/>
              </p14:nvContentPartPr>
              <p14:xfrm>
                <a:off x="8166760" y="4808194"/>
                <a:ext cx="95040" cy="18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20E5E9-1DC1-6BE5-27D5-27E6731BC1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57760" y="4799554"/>
                  <a:ext cx="1126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D1495C-AC70-E817-BD17-7146E91318C5}"/>
              </a:ext>
            </a:extLst>
          </p:cNvPr>
          <p:cNvGrpSpPr/>
          <p:nvPr/>
        </p:nvGrpSpPr>
        <p:grpSpPr>
          <a:xfrm>
            <a:off x="7858960" y="2485834"/>
            <a:ext cx="256680" cy="892800"/>
            <a:chOff x="7858960" y="2485834"/>
            <a:chExt cx="256680" cy="89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267E66-B6FD-BE2B-9D2F-781ED9B7718E}"/>
                    </a:ext>
                  </a:extLst>
                </p14:cNvPr>
                <p14:cNvContentPartPr/>
                <p14:nvPr/>
              </p14:nvContentPartPr>
              <p14:xfrm>
                <a:off x="7982440" y="2564314"/>
                <a:ext cx="73440" cy="63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267E66-B6FD-BE2B-9D2F-781ED9B771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73800" y="2555314"/>
                  <a:ext cx="9108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7127EF-8236-584F-FC46-6CB6A6F318BA}"/>
                    </a:ext>
                  </a:extLst>
                </p14:cNvPr>
                <p14:cNvContentPartPr/>
                <p14:nvPr/>
              </p14:nvContentPartPr>
              <p14:xfrm>
                <a:off x="7928800" y="2485834"/>
                <a:ext cx="186840" cy="23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7127EF-8236-584F-FC46-6CB6A6F318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20160" y="2476834"/>
                  <a:ext cx="204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BF0EAF-AC23-DE3D-C026-C100113C60FB}"/>
                    </a:ext>
                  </a:extLst>
                </p14:cNvPr>
                <p14:cNvContentPartPr/>
                <p14:nvPr/>
              </p14:nvContentPartPr>
              <p14:xfrm>
                <a:off x="7858960" y="2617234"/>
                <a:ext cx="100080" cy="10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BF0EAF-AC23-DE3D-C026-C100113C60F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50320" y="2608234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7961A6-C556-69A5-C980-35F7F10F11DB}"/>
                    </a:ext>
                  </a:extLst>
                </p14:cNvPr>
                <p14:cNvContentPartPr/>
                <p14:nvPr/>
              </p14:nvContentPartPr>
              <p14:xfrm>
                <a:off x="8069920" y="3081634"/>
                <a:ext cx="360" cy="29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7961A6-C556-69A5-C980-35F7F10F11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60920" y="3072994"/>
                  <a:ext cx="1800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4ED0488-CD62-37E0-CA10-22C9B2F5520E}"/>
                  </a:ext>
                </a:extLst>
              </p14:cNvPr>
              <p14:cNvContentPartPr/>
              <p14:nvPr/>
            </p14:nvContentPartPr>
            <p14:xfrm>
              <a:off x="5636320" y="1480354"/>
              <a:ext cx="69840" cy="276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4ED0488-CD62-37E0-CA10-22C9B2F5520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27680" y="1471354"/>
                <a:ext cx="874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BD6534-9ECE-05DD-42A6-408AD2DD2C4E}"/>
                  </a:ext>
                </a:extLst>
              </p14:cNvPr>
              <p14:cNvContentPartPr/>
              <p14:nvPr/>
            </p14:nvContentPartPr>
            <p14:xfrm>
              <a:off x="5737840" y="1463074"/>
              <a:ext cx="223560" cy="33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BD6534-9ECE-05DD-42A6-408AD2DD2C4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29200" y="1454074"/>
                <a:ext cx="24120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E2AA0934-0E24-F2EC-8082-6E1AAD2126F2}"/>
              </a:ext>
            </a:extLst>
          </p:cNvPr>
          <p:cNvGrpSpPr/>
          <p:nvPr/>
        </p:nvGrpSpPr>
        <p:grpSpPr>
          <a:xfrm>
            <a:off x="6017560" y="1470634"/>
            <a:ext cx="291600" cy="298440"/>
            <a:chOff x="6017560" y="1470634"/>
            <a:chExt cx="29160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0E7357-230A-40B0-97ED-E7541714132C}"/>
                    </a:ext>
                  </a:extLst>
                </p14:cNvPr>
                <p14:cNvContentPartPr/>
                <p14:nvPr/>
              </p14:nvContentPartPr>
              <p14:xfrm>
                <a:off x="6017560" y="1561354"/>
                <a:ext cx="222840" cy="207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0E7357-230A-40B0-97ED-E754171413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08560" y="1552714"/>
                  <a:ext cx="240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F94044-8FAF-785F-D93D-AAE9A7F6F17C}"/>
                    </a:ext>
                  </a:extLst>
                </p14:cNvPr>
                <p14:cNvContentPartPr/>
                <p14:nvPr/>
              </p14:nvContentPartPr>
              <p14:xfrm>
                <a:off x="6292960" y="1567474"/>
                <a:ext cx="16200" cy="132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F94044-8FAF-785F-D93D-AAE9A7F6F1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84320" y="1558834"/>
                  <a:ext cx="33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B235E3-34F8-C37A-23B8-8CAE006867E2}"/>
                    </a:ext>
                  </a:extLst>
                </p14:cNvPr>
                <p14:cNvContentPartPr/>
                <p14:nvPr/>
              </p14:nvContentPartPr>
              <p14:xfrm>
                <a:off x="6304120" y="1470634"/>
                <a:ext cx="504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B235E3-34F8-C37A-23B8-8CAE006867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95480" y="1461994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5974F5-DB0A-F502-E361-3F879F3D0B0D}"/>
              </a:ext>
            </a:extLst>
          </p:cNvPr>
          <p:cNvGrpSpPr/>
          <p:nvPr/>
        </p:nvGrpSpPr>
        <p:grpSpPr>
          <a:xfrm>
            <a:off x="7619920" y="3570514"/>
            <a:ext cx="574560" cy="404280"/>
            <a:chOff x="7619920" y="3570514"/>
            <a:chExt cx="57456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4936FA-C743-0ADA-A86C-4B46EED1BFA7}"/>
                    </a:ext>
                  </a:extLst>
                </p14:cNvPr>
                <p14:cNvContentPartPr/>
                <p14:nvPr/>
              </p14:nvContentPartPr>
              <p14:xfrm>
                <a:off x="7619920" y="3642874"/>
                <a:ext cx="38880" cy="331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4936FA-C743-0ADA-A86C-4B46EED1BF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11280" y="3634234"/>
                  <a:ext cx="56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0342DA-54D3-235E-4A04-6FC5FB92A173}"/>
                    </a:ext>
                  </a:extLst>
                </p14:cNvPr>
                <p14:cNvContentPartPr/>
                <p14:nvPr/>
              </p14:nvContentPartPr>
              <p14:xfrm>
                <a:off x="7768600" y="3650794"/>
                <a:ext cx="161280" cy="29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0342DA-54D3-235E-4A04-6FC5FB92A1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59960" y="3642154"/>
                  <a:ext cx="17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D2772F2-91E6-1FBF-01ED-945FCA0AEFF8}"/>
                    </a:ext>
                  </a:extLst>
                </p14:cNvPr>
                <p14:cNvContentPartPr/>
                <p14:nvPr/>
              </p14:nvContentPartPr>
              <p14:xfrm>
                <a:off x="7997200" y="3609034"/>
                <a:ext cx="187920" cy="219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D2772F2-91E6-1FBF-01ED-945FCA0AEF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88200" y="3600394"/>
                  <a:ext cx="205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02EB80-3084-1FAB-3619-14A3DC5CA771}"/>
                    </a:ext>
                  </a:extLst>
                </p14:cNvPr>
                <p14:cNvContentPartPr/>
                <p14:nvPr/>
              </p14:nvContentPartPr>
              <p14:xfrm>
                <a:off x="8118160" y="3570514"/>
                <a:ext cx="76320" cy="39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02EB80-3084-1FAB-3619-14A3DC5CA7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09520" y="3561514"/>
                  <a:ext cx="93960" cy="41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812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lant sprouting from the earth">
            <a:extLst>
              <a:ext uri="{FF2B5EF4-FFF2-40B4-BE49-F238E27FC236}">
                <a16:creationId xmlns:a16="http://schemas.microsoft.com/office/drawing/2014/main" id="{60B6E5C2-36F0-FA77-E1A5-4A156A45B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524" r="-1" b="2184"/>
          <a:stretch/>
        </p:blipFill>
        <p:spPr>
          <a:xfrm>
            <a:off x="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9C37AE-C53C-9E16-4AF4-13D33A22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21" y="217390"/>
            <a:ext cx="9144000" cy="12868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grew into a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CAUTIOUS</a:t>
            </a: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faith.</a:t>
            </a:r>
          </a:p>
        </p:txBody>
      </p:sp>
      <p:sp>
        <p:nvSpPr>
          <p:cNvPr id="6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8E8BA-9CFF-34FE-59A1-4444AA71B258}"/>
              </a:ext>
            </a:extLst>
          </p:cNvPr>
          <p:cNvSpPr txBox="1"/>
          <p:nvPr/>
        </p:nvSpPr>
        <p:spPr>
          <a:xfrm>
            <a:off x="92654" y="309134"/>
            <a:ext cx="17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545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9540C-3EB9-4EF4-C367-94C2908A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John 4:50 (NASB)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D2E4-6D50-F26A-FA77-ED30618B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774" y="551445"/>
            <a:ext cx="7013584" cy="38080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Jesus said to him, </a:t>
            </a:r>
            <a:r>
              <a:rPr lang="en-US" sz="5400" dirty="0">
                <a:solidFill>
                  <a:srgbClr val="FF0000"/>
                </a:solidFill>
              </a:rPr>
              <a:t>“Go; your son lives.”</a:t>
            </a:r>
            <a:r>
              <a:rPr lang="en-US" sz="5400" dirty="0"/>
              <a:t> The man believed the word that Jesus spoke to him and started off.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0C54C-C2D3-94EB-4B7C-8259B25C8371}"/>
              </a:ext>
            </a:extLst>
          </p:cNvPr>
          <p:cNvSpPr txBox="1"/>
          <p:nvPr/>
        </p:nvSpPr>
        <p:spPr>
          <a:xfrm>
            <a:off x="4380470" y="4359513"/>
            <a:ext cx="654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Some might read this to be a CONFIDENT faith, but the royal official still holds a bit of caution in his belief/obedience.</a:t>
            </a:r>
          </a:p>
        </p:txBody>
      </p:sp>
    </p:spTree>
    <p:extLst>
      <p:ext uri="{BB962C8B-B14F-4D97-AF65-F5344CB8AC3E}">
        <p14:creationId xmlns:p14="http://schemas.microsoft.com/office/powerpoint/2010/main" val="49958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479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Calibri Light</vt:lpstr>
      <vt:lpstr>system-ui</vt:lpstr>
      <vt:lpstr>Office Theme</vt:lpstr>
      <vt:lpstr>PowerPoint Presentation</vt:lpstr>
      <vt:lpstr>John 4:46-54</vt:lpstr>
      <vt:lpstr>What kind  of faith  do you have?</vt:lpstr>
      <vt:lpstr>The man started with a CRISIS faith.</vt:lpstr>
      <vt:lpstr>John 4:47 (NASB)</vt:lpstr>
      <vt:lpstr>John 4:47 (NASB)</vt:lpstr>
      <vt:lpstr>PowerPoint Presentation</vt:lpstr>
      <vt:lpstr>It grew into a CAUTIOUS faith.</vt:lpstr>
      <vt:lpstr>John 4:50 (NASB)</vt:lpstr>
      <vt:lpstr>It grew to be a CONFIRMED faith.</vt:lpstr>
      <vt:lpstr>John 4:51-52 (NASB)</vt:lpstr>
      <vt:lpstr>Finally, it grew into a CONTAGIOUS faith.</vt:lpstr>
      <vt:lpstr>John 4:53 (NASB)</vt:lpstr>
      <vt:lpstr>A GROWING FAITH </vt:lpstr>
      <vt:lpstr>PowerPoint Presentation</vt:lpstr>
      <vt:lpstr>PowerPoint Presentation</vt:lpstr>
      <vt:lpstr>Baptism Next Sunday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2</cp:revision>
  <cp:lastPrinted>2023-03-12T11:50:07Z</cp:lastPrinted>
  <dcterms:created xsi:type="dcterms:W3CDTF">2023-03-08T16:14:09Z</dcterms:created>
  <dcterms:modified xsi:type="dcterms:W3CDTF">2023-03-13T19:33:13Z</dcterms:modified>
</cp:coreProperties>
</file>