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6" r:id="rId4"/>
    <p:sldId id="266" r:id="rId5"/>
    <p:sldId id="259" r:id="rId6"/>
    <p:sldId id="271" r:id="rId7"/>
    <p:sldId id="272" r:id="rId8"/>
    <p:sldId id="273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500694-4F41-4433-81F6-7EE73A601D2D}" v="10" dt="2023-03-02T16:59:00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43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a73da8032f1697b1" providerId="LiveId" clId="{44500694-4F41-4433-81F6-7EE73A601D2D}"/>
    <pc:docChg chg="undo custSel addSld delSld modSld sldOrd">
      <pc:chgData name="David Williamson" userId="a73da8032f1697b1" providerId="LiveId" clId="{44500694-4F41-4433-81F6-7EE73A601D2D}" dt="2023-03-02T17:01:59.259" v="721" actId="47"/>
      <pc:docMkLst>
        <pc:docMk/>
      </pc:docMkLst>
      <pc:sldChg chg="addSp delSp modSp mod setBg setClrOvrMap">
        <pc:chgData name="David Williamson" userId="a73da8032f1697b1" providerId="LiveId" clId="{44500694-4F41-4433-81F6-7EE73A601D2D}" dt="2023-03-02T16:39:57.339" v="199" actId="115"/>
        <pc:sldMkLst>
          <pc:docMk/>
          <pc:sldMk cId="2119081511" sldId="256"/>
        </pc:sldMkLst>
        <pc:spChg chg="mod">
          <ac:chgData name="David Williamson" userId="a73da8032f1697b1" providerId="LiveId" clId="{44500694-4F41-4433-81F6-7EE73A601D2D}" dt="2023-03-02T16:39:57.339" v="199" actId="115"/>
          <ac:spMkLst>
            <pc:docMk/>
            <pc:sldMk cId="2119081511" sldId="256"/>
            <ac:spMk id="2" creationId="{B2720ED1-2645-C293-4626-42D52C5A1998}"/>
          </ac:spMkLst>
        </pc:spChg>
        <pc:spChg chg="del mod">
          <ac:chgData name="David Williamson" userId="a73da8032f1697b1" providerId="LiveId" clId="{44500694-4F41-4433-81F6-7EE73A601D2D}" dt="2023-03-02T16:39:53.095" v="198" actId="21"/>
          <ac:spMkLst>
            <pc:docMk/>
            <pc:sldMk cId="2119081511" sldId="256"/>
            <ac:spMk id="3" creationId="{F693F00B-22C6-E7A0-FB13-EBADE798F633}"/>
          </ac:spMkLst>
        </pc:spChg>
        <pc:spChg chg="del">
          <ac:chgData name="David Williamson" userId="a73da8032f1697b1" providerId="LiveId" clId="{44500694-4F41-4433-81F6-7EE73A601D2D}" dt="2023-02-27T19:55:48.331" v="1" actId="26606"/>
          <ac:spMkLst>
            <pc:docMk/>
            <pc:sldMk cId="2119081511" sldId="256"/>
            <ac:spMk id="13" creationId="{71B2258F-86CA-4D4D-8270-BC05FCDEBFB3}"/>
          </ac:spMkLst>
        </pc:spChg>
        <pc:spChg chg="add">
          <ac:chgData name="David Williamson" userId="a73da8032f1697b1" providerId="LiveId" clId="{44500694-4F41-4433-81F6-7EE73A601D2D}" dt="2023-02-27T19:55:48.331" v="1" actId="26606"/>
          <ac:spMkLst>
            <pc:docMk/>
            <pc:sldMk cId="2119081511" sldId="256"/>
            <ac:spMk id="18" creationId="{24747089-0322-4B03-B224-817DD4C8B708}"/>
          </ac:spMkLst>
        </pc:spChg>
        <pc:spChg chg="add">
          <ac:chgData name="David Williamson" userId="a73da8032f1697b1" providerId="LiveId" clId="{44500694-4F41-4433-81F6-7EE73A601D2D}" dt="2023-02-27T19:55:48.331" v="1" actId="26606"/>
          <ac:spMkLst>
            <pc:docMk/>
            <pc:sldMk cId="2119081511" sldId="256"/>
            <ac:spMk id="20" creationId="{7228512D-3055-4911-A4D1-4A084C9C4201}"/>
          </ac:spMkLst>
        </pc:spChg>
        <pc:spChg chg="add">
          <ac:chgData name="David Williamson" userId="a73da8032f1697b1" providerId="LiveId" clId="{44500694-4F41-4433-81F6-7EE73A601D2D}" dt="2023-02-27T19:55:48.331" v="1" actId="26606"/>
          <ac:spMkLst>
            <pc:docMk/>
            <pc:sldMk cId="2119081511" sldId="256"/>
            <ac:spMk id="22" creationId="{3C98C7BF-70D9-4D19-BD2D-D808991FDF60}"/>
          </ac:spMkLst>
        </pc:spChg>
        <pc:spChg chg="add">
          <ac:chgData name="David Williamson" userId="a73da8032f1697b1" providerId="LiveId" clId="{44500694-4F41-4433-81F6-7EE73A601D2D}" dt="2023-02-27T19:55:48.331" v="1" actId="26606"/>
          <ac:spMkLst>
            <pc:docMk/>
            <pc:sldMk cId="2119081511" sldId="256"/>
            <ac:spMk id="24" creationId="{B497CCB5-5FC2-473C-AFCC-2430CEF1DF71}"/>
          </ac:spMkLst>
        </pc:spChg>
        <pc:spChg chg="add">
          <ac:chgData name="David Williamson" userId="a73da8032f1697b1" providerId="LiveId" clId="{44500694-4F41-4433-81F6-7EE73A601D2D}" dt="2023-02-27T19:55:48.331" v="1" actId="26606"/>
          <ac:spMkLst>
            <pc:docMk/>
            <pc:sldMk cId="2119081511" sldId="256"/>
            <ac:spMk id="26" creationId="{599C8C75-BFDF-44E7-A028-EEB5EDD58817}"/>
          </ac:spMkLst>
        </pc:spChg>
        <pc:spChg chg="add">
          <ac:chgData name="David Williamson" userId="a73da8032f1697b1" providerId="LiveId" clId="{44500694-4F41-4433-81F6-7EE73A601D2D}" dt="2023-02-27T19:55:48.331" v="1" actId="26606"/>
          <ac:spMkLst>
            <pc:docMk/>
            <pc:sldMk cId="2119081511" sldId="256"/>
            <ac:spMk id="28" creationId="{FFD685C2-1A84-41DE-BFA0-0A068F83D2D2}"/>
          </ac:spMkLst>
        </pc:spChg>
        <pc:picChg chg="mod ord">
          <ac:chgData name="David Williamson" userId="a73da8032f1697b1" providerId="LiveId" clId="{44500694-4F41-4433-81F6-7EE73A601D2D}" dt="2023-02-27T19:55:48.331" v="1" actId="26606"/>
          <ac:picMkLst>
            <pc:docMk/>
            <pc:sldMk cId="2119081511" sldId="256"/>
            <ac:picMk id="4" creationId="{76EA8012-773E-B6F2-8876-9310073F8F6D}"/>
          </ac:picMkLst>
        </pc:picChg>
        <pc:picChg chg="add del mod">
          <ac:chgData name="David Williamson" userId="a73da8032f1697b1" providerId="LiveId" clId="{44500694-4F41-4433-81F6-7EE73A601D2D}" dt="2023-02-27T19:57:36.224" v="10" actId="22"/>
          <ac:picMkLst>
            <pc:docMk/>
            <pc:sldMk cId="2119081511" sldId="256"/>
            <ac:picMk id="6" creationId="{9E0447CC-A80A-1FD5-EABF-8A43401A5319}"/>
          </ac:picMkLst>
        </pc:picChg>
      </pc:sldChg>
      <pc:sldChg chg="addSp delSp modSp mod ord">
        <pc:chgData name="David Williamson" userId="a73da8032f1697b1" providerId="LiveId" clId="{44500694-4F41-4433-81F6-7EE73A601D2D}" dt="2023-03-02T16:58:03.108" v="637"/>
        <pc:sldMkLst>
          <pc:docMk/>
          <pc:sldMk cId="1169020484" sldId="257"/>
        </pc:sldMkLst>
        <pc:spChg chg="mod ord">
          <ac:chgData name="David Williamson" userId="a73da8032f1697b1" providerId="LiveId" clId="{44500694-4F41-4433-81F6-7EE73A601D2D}" dt="2023-03-02T16:57:56.789" v="635" actId="26606"/>
          <ac:spMkLst>
            <pc:docMk/>
            <pc:sldMk cId="1169020484" sldId="257"/>
            <ac:spMk id="2" creationId="{44C0E0CA-3D5A-3B27-2FF7-10EFF192FA5A}"/>
          </ac:spMkLst>
        </pc:spChg>
        <pc:spChg chg="del">
          <ac:chgData name="David Williamson" userId="a73da8032f1697b1" providerId="LiveId" clId="{44500694-4F41-4433-81F6-7EE73A601D2D}" dt="2023-03-02T16:36:37.643" v="118" actId="21"/>
          <ac:spMkLst>
            <pc:docMk/>
            <pc:sldMk cId="1169020484" sldId="257"/>
            <ac:spMk id="3" creationId="{FB3EE307-DC4D-95FA-D007-5346BF0D1CBB}"/>
          </ac:spMkLst>
        </pc:spChg>
        <pc:spChg chg="del">
          <ac:chgData name="David Williamson" userId="a73da8032f1697b1" providerId="LiveId" clId="{44500694-4F41-4433-81F6-7EE73A601D2D}" dt="2023-03-02T16:55:54.511" v="528" actId="26606"/>
          <ac:spMkLst>
            <pc:docMk/>
            <pc:sldMk cId="1169020484" sldId="257"/>
            <ac:spMk id="8" creationId="{081EA652-8C6A-4E69-BEB9-170809474553}"/>
          </ac:spMkLst>
        </pc:spChg>
        <pc:spChg chg="del">
          <ac:chgData name="David Williamson" userId="a73da8032f1697b1" providerId="LiveId" clId="{44500694-4F41-4433-81F6-7EE73A601D2D}" dt="2023-03-02T16:55:54.511" v="528" actId="26606"/>
          <ac:spMkLst>
            <pc:docMk/>
            <pc:sldMk cId="1169020484" sldId="257"/>
            <ac:spMk id="10" creationId="{5298780A-33B9-4EA2-8F67-DE68AD62841B}"/>
          </ac:spMkLst>
        </pc:spChg>
        <pc:spChg chg="del">
          <ac:chgData name="David Williamson" userId="a73da8032f1697b1" providerId="LiveId" clId="{44500694-4F41-4433-81F6-7EE73A601D2D}" dt="2023-03-02T16:55:54.511" v="528" actId="26606"/>
          <ac:spMkLst>
            <pc:docMk/>
            <pc:sldMk cId="1169020484" sldId="257"/>
            <ac:spMk id="12" creationId="{7F488E8B-4E1E-4402-8935-D4E6C02615C7}"/>
          </ac:spMkLst>
        </pc:spChg>
        <pc:spChg chg="add del">
          <ac:chgData name="David Williamson" userId="a73da8032f1697b1" providerId="LiveId" clId="{44500694-4F41-4433-81F6-7EE73A601D2D}" dt="2023-03-02T16:56:13.051" v="530" actId="26606"/>
          <ac:spMkLst>
            <pc:docMk/>
            <pc:sldMk cId="1169020484" sldId="257"/>
            <ac:spMk id="17" creationId="{87CC2527-562A-4F69-B487-4371E5B243E7}"/>
          </ac:spMkLst>
        </pc:spChg>
        <pc:spChg chg="add del">
          <ac:chgData name="David Williamson" userId="a73da8032f1697b1" providerId="LiveId" clId="{44500694-4F41-4433-81F6-7EE73A601D2D}" dt="2023-03-02T16:57:56.789" v="635" actId="26606"/>
          <ac:spMkLst>
            <pc:docMk/>
            <pc:sldMk cId="1169020484" sldId="257"/>
            <ac:spMk id="24" creationId="{6753252F-4873-4F63-801D-CC719279A7D5}"/>
          </ac:spMkLst>
        </pc:spChg>
        <pc:spChg chg="add del">
          <ac:chgData name="David Williamson" userId="a73da8032f1697b1" providerId="LiveId" clId="{44500694-4F41-4433-81F6-7EE73A601D2D}" dt="2023-03-02T16:57:56.789" v="635" actId="26606"/>
          <ac:spMkLst>
            <pc:docMk/>
            <pc:sldMk cId="1169020484" sldId="257"/>
            <ac:spMk id="26" creationId="{047C8CCB-F95D-4249-92DD-651249D3535A}"/>
          </ac:spMkLst>
        </pc:spChg>
        <pc:spChg chg="add">
          <ac:chgData name="David Williamson" userId="a73da8032f1697b1" providerId="LiveId" clId="{44500694-4F41-4433-81F6-7EE73A601D2D}" dt="2023-03-02T16:57:56.789" v="635" actId="26606"/>
          <ac:spMkLst>
            <pc:docMk/>
            <pc:sldMk cId="1169020484" sldId="257"/>
            <ac:spMk id="31" creationId="{6753252F-4873-4F63-801D-CC719279A7D5}"/>
          </ac:spMkLst>
        </pc:spChg>
        <pc:spChg chg="add">
          <ac:chgData name="David Williamson" userId="a73da8032f1697b1" providerId="LiveId" clId="{44500694-4F41-4433-81F6-7EE73A601D2D}" dt="2023-03-02T16:57:56.789" v="635" actId="26606"/>
          <ac:spMkLst>
            <pc:docMk/>
            <pc:sldMk cId="1169020484" sldId="257"/>
            <ac:spMk id="33" creationId="{047C8CCB-F95D-4249-92DD-651249D3535A}"/>
          </ac:spMkLst>
        </pc:spChg>
        <pc:picChg chg="add del mod">
          <ac:chgData name="David Williamson" userId="a73da8032f1697b1" providerId="LiveId" clId="{44500694-4F41-4433-81F6-7EE73A601D2D}" dt="2023-03-02T16:36:18.906" v="115"/>
          <ac:picMkLst>
            <pc:docMk/>
            <pc:sldMk cId="1169020484" sldId="257"/>
            <ac:picMk id="4" creationId="{920BE6A3-4C31-B095-DC21-A9B46DA50B81}"/>
          </ac:picMkLst>
        </pc:picChg>
        <pc:picChg chg="add mod ord">
          <ac:chgData name="David Williamson" userId="a73da8032f1697b1" providerId="LiveId" clId="{44500694-4F41-4433-81F6-7EE73A601D2D}" dt="2023-03-02T16:57:56.784" v="634" actId="26606"/>
          <ac:picMkLst>
            <pc:docMk/>
            <pc:sldMk cId="1169020484" sldId="257"/>
            <ac:picMk id="6" creationId="{53A665F0-B31D-9608-802E-9BAA887D3C81}"/>
          </ac:picMkLst>
        </pc:picChg>
        <pc:cxnChg chg="add del">
          <ac:chgData name="David Williamson" userId="a73da8032f1697b1" providerId="LiveId" clId="{44500694-4F41-4433-81F6-7EE73A601D2D}" dt="2023-03-02T16:56:13.051" v="530" actId="26606"/>
          <ac:cxnSpMkLst>
            <pc:docMk/>
            <pc:sldMk cId="1169020484" sldId="257"/>
            <ac:cxnSpMk id="19" creationId="{BCDAEC91-5BCE-4B55-9CC0-43EF94CB734B}"/>
          </ac:cxnSpMkLst>
        </pc:cxnChg>
      </pc:sldChg>
      <pc:sldChg chg="addSp delSp modSp del mod">
        <pc:chgData name="David Williamson" userId="a73da8032f1697b1" providerId="LiveId" clId="{44500694-4F41-4433-81F6-7EE73A601D2D}" dt="2023-03-02T16:39:05.590" v="167" actId="2696"/>
        <pc:sldMkLst>
          <pc:docMk/>
          <pc:sldMk cId="3089577331" sldId="258"/>
        </pc:sldMkLst>
        <pc:spChg chg="mod">
          <ac:chgData name="David Williamson" userId="a73da8032f1697b1" providerId="LiveId" clId="{44500694-4F41-4433-81F6-7EE73A601D2D}" dt="2023-03-02T16:38:40.490" v="163" actId="1076"/>
          <ac:spMkLst>
            <pc:docMk/>
            <pc:sldMk cId="3089577331" sldId="258"/>
            <ac:spMk id="2" creationId="{B2720ED1-2645-C293-4626-42D52C5A1998}"/>
          </ac:spMkLst>
        </pc:spChg>
        <pc:spChg chg="del">
          <ac:chgData name="David Williamson" userId="a73da8032f1697b1" providerId="LiveId" clId="{44500694-4F41-4433-81F6-7EE73A601D2D}" dt="2023-03-02T16:35:37.423" v="107" actId="21"/>
          <ac:spMkLst>
            <pc:docMk/>
            <pc:sldMk cId="3089577331" sldId="258"/>
            <ac:spMk id="3" creationId="{F693F00B-22C6-E7A0-FB13-EBADE798F633}"/>
          </ac:spMkLst>
        </pc:spChg>
        <pc:picChg chg="add del mod">
          <ac:chgData name="David Williamson" userId="a73da8032f1697b1" providerId="LiveId" clId="{44500694-4F41-4433-81F6-7EE73A601D2D}" dt="2023-03-02T16:38:17.057" v="158" actId="1076"/>
          <ac:picMkLst>
            <pc:docMk/>
            <pc:sldMk cId="3089577331" sldId="258"/>
            <ac:picMk id="4" creationId="{76EA8012-773E-B6F2-8876-9310073F8F6D}"/>
          </ac:picMkLst>
        </pc:picChg>
      </pc:sldChg>
      <pc:sldChg chg="addSp modSp mod">
        <pc:chgData name="David Williamson" userId="a73da8032f1697b1" providerId="LiveId" clId="{44500694-4F41-4433-81F6-7EE73A601D2D}" dt="2023-03-02T16:51:56.003" v="489" actId="1076"/>
        <pc:sldMkLst>
          <pc:docMk/>
          <pc:sldMk cId="4262462712" sldId="259"/>
        </pc:sldMkLst>
        <pc:spChg chg="mod">
          <ac:chgData name="David Williamson" userId="a73da8032f1697b1" providerId="LiveId" clId="{44500694-4F41-4433-81F6-7EE73A601D2D}" dt="2023-03-02T16:51:51.736" v="488" actId="207"/>
          <ac:spMkLst>
            <pc:docMk/>
            <pc:sldMk cId="4262462712" sldId="259"/>
            <ac:spMk id="2" creationId="{4EB523EE-CD1E-3528-4EB3-B962C7989FA8}"/>
          </ac:spMkLst>
        </pc:spChg>
        <pc:spChg chg="mod">
          <ac:chgData name="David Williamson" userId="a73da8032f1697b1" providerId="LiveId" clId="{44500694-4F41-4433-81F6-7EE73A601D2D}" dt="2023-03-02T16:46:43.497" v="416" actId="115"/>
          <ac:spMkLst>
            <pc:docMk/>
            <pc:sldMk cId="4262462712" sldId="259"/>
            <ac:spMk id="3" creationId="{144953BA-9F76-1E30-6B7B-1F8A51562F47}"/>
          </ac:spMkLst>
        </pc:spChg>
        <pc:picChg chg="add mod">
          <ac:chgData name="David Williamson" userId="a73da8032f1697b1" providerId="LiveId" clId="{44500694-4F41-4433-81F6-7EE73A601D2D}" dt="2023-03-02T16:51:56.003" v="489" actId="1076"/>
          <ac:picMkLst>
            <pc:docMk/>
            <pc:sldMk cId="4262462712" sldId="259"/>
            <ac:picMk id="5" creationId="{A46FD2CF-BDD0-1180-454C-47A7F847DCAE}"/>
          </ac:picMkLst>
        </pc:picChg>
      </pc:sldChg>
      <pc:sldChg chg="del">
        <pc:chgData name="David Williamson" userId="a73da8032f1697b1" providerId="LiveId" clId="{44500694-4F41-4433-81F6-7EE73A601D2D}" dt="2023-03-02T16:52:28.193" v="491" actId="47"/>
        <pc:sldMkLst>
          <pc:docMk/>
          <pc:sldMk cId="3824377081" sldId="260"/>
        </pc:sldMkLst>
      </pc:sldChg>
      <pc:sldChg chg="del">
        <pc:chgData name="David Williamson" userId="a73da8032f1697b1" providerId="LiveId" clId="{44500694-4F41-4433-81F6-7EE73A601D2D}" dt="2023-03-02T16:52:29.965" v="492" actId="47"/>
        <pc:sldMkLst>
          <pc:docMk/>
          <pc:sldMk cId="3462780354" sldId="261"/>
        </pc:sldMkLst>
      </pc:sldChg>
      <pc:sldChg chg="addSp delSp modSp mod ord setClrOvrMap">
        <pc:chgData name="David Williamson" userId="a73da8032f1697b1" providerId="LiveId" clId="{44500694-4F41-4433-81F6-7EE73A601D2D}" dt="2023-03-02T16:54:38.729" v="522" actId="26606"/>
        <pc:sldMkLst>
          <pc:docMk/>
          <pc:sldMk cId="367664075" sldId="262"/>
        </pc:sldMkLst>
        <pc:spChg chg="add del">
          <ac:chgData name="David Williamson" userId="a73da8032f1697b1" providerId="LiveId" clId="{44500694-4F41-4433-81F6-7EE73A601D2D}" dt="2023-03-02T16:53:32.428" v="508" actId="26606"/>
          <ac:spMkLst>
            <pc:docMk/>
            <pc:sldMk cId="367664075" sldId="262"/>
            <ac:spMk id="2" creationId="{79613349-206A-4067-2F8E-C9EEB27E54AE}"/>
          </ac:spMkLst>
        </pc:spChg>
        <pc:spChg chg="del">
          <ac:chgData name="David Williamson" userId="a73da8032f1697b1" providerId="LiveId" clId="{44500694-4F41-4433-81F6-7EE73A601D2D}" dt="2023-03-02T16:52:54.467" v="497"/>
          <ac:spMkLst>
            <pc:docMk/>
            <pc:sldMk cId="367664075" sldId="262"/>
            <ac:spMk id="3" creationId="{5FC25A9B-8856-E11D-B737-5C9D94A724AA}"/>
          </ac:spMkLst>
        </pc:spChg>
        <pc:spChg chg="add del">
          <ac:chgData name="David Williamson" userId="a73da8032f1697b1" providerId="LiveId" clId="{44500694-4F41-4433-81F6-7EE73A601D2D}" dt="2023-03-02T16:53:32.428" v="508" actId="26606"/>
          <ac:spMkLst>
            <pc:docMk/>
            <pc:sldMk cId="367664075" sldId="262"/>
            <ac:spMk id="8" creationId="{9EBF13D5-64BB-423E-9E4C-F39114475A0C}"/>
          </ac:spMkLst>
        </pc:spChg>
        <pc:spChg chg="add del mod">
          <ac:chgData name="David Williamson" userId="a73da8032f1697b1" providerId="LiveId" clId="{44500694-4F41-4433-81F6-7EE73A601D2D}" dt="2023-03-02T16:53:51.572" v="512" actId="21"/>
          <ac:spMkLst>
            <pc:docMk/>
            <pc:sldMk cId="367664075" sldId="262"/>
            <ac:spMk id="29" creationId="{2FFF594C-174D-6D05-2980-B88BABB42FEA}"/>
          </ac:spMkLst>
        </pc:spChg>
        <pc:spChg chg="add del">
          <ac:chgData name="David Williamson" userId="a73da8032f1697b1" providerId="LiveId" clId="{44500694-4F41-4433-81F6-7EE73A601D2D}" dt="2023-03-02T16:53:32.384" v="507" actId="26606"/>
          <ac:spMkLst>
            <pc:docMk/>
            <pc:sldMk cId="367664075" sldId="262"/>
            <ac:spMk id="30" creationId="{F3060C83-F051-4F0E-ABAD-AA0DFC48B218}"/>
          </ac:spMkLst>
        </pc:spChg>
        <pc:spChg chg="add del">
          <ac:chgData name="David Williamson" userId="a73da8032f1697b1" providerId="LiveId" clId="{44500694-4F41-4433-81F6-7EE73A601D2D}" dt="2023-03-02T16:53:32.384" v="507" actId="26606"/>
          <ac:spMkLst>
            <pc:docMk/>
            <pc:sldMk cId="367664075" sldId="262"/>
            <ac:spMk id="32" creationId="{83C98ABE-055B-441F-B07E-44F97F083C39}"/>
          </ac:spMkLst>
        </pc:spChg>
        <pc:spChg chg="add del">
          <ac:chgData name="David Williamson" userId="a73da8032f1697b1" providerId="LiveId" clId="{44500694-4F41-4433-81F6-7EE73A601D2D}" dt="2023-03-02T16:53:32.384" v="507" actId="26606"/>
          <ac:spMkLst>
            <pc:docMk/>
            <pc:sldMk cId="367664075" sldId="262"/>
            <ac:spMk id="34" creationId="{29FDB030-9B49-4CED-8CCD-4D99382388AC}"/>
          </ac:spMkLst>
        </pc:spChg>
        <pc:spChg chg="add del">
          <ac:chgData name="David Williamson" userId="a73da8032f1697b1" providerId="LiveId" clId="{44500694-4F41-4433-81F6-7EE73A601D2D}" dt="2023-03-02T16:53:32.384" v="507" actId="26606"/>
          <ac:spMkLst>
            <pc:docMk/>
            <pc:sldMk cId="367664075" sldId="262"/>
            <ac:spMk id="36" creationId="{3783CA14-24A1-485C-8B30-D6A5D87987AD}"/>
          </ac:spMkLst>
        </pc:spChg>
        <pc:spChg chg="add del">
          <ac:chgData name="David Williamson" userId="a73da8032f1697b1" providerId="LiveId" clId="{44500694-4F41-4433-81F6-7EE73A601D2D}" dt="2023-03-02T16:53:32.384" v="507" actId="26606"/>
          <ac:spMkLst>
            <pc:docMk/>
            <pc:sldMk cId="367664075" sldId="262"/>
            <ac:spMk id="38" creationId="{9A97C86A-04D6-40F7-AE84-31AB43E6A846}"/>
          </ac:spMkLst>
        </pc:spChg>
        <pc:spChg chg="add del">
          <ac:chgData name="David Williamson" userId="a73da8032f1697b1" providerId="LiveId" clId="{44500694-4F41-4433-81F6-7EE73A601D2D}" dt="2023-03-02T16:53:32.384" v="507" actId="26606"/>
          <ac:spMkLst>
            <pc:docMk/>
            <pc:sldMk cId="367664075" sldId="262"/>
            <ac:spMk id="40" creationId="{FF9F2414-84E8-453E-B1F3-389FDE8192D9}"/>
          </ac:spMkLst>
        </pc:spChg>
        <pc:spChg chg="add del">
          <ac:chgData name="David Williamson" userId="a73da8032f1697b1" providerId="LiveId" clId="{44500694-4F41-4433-81F6-7EE73A601D2D}" dt="2023-03-02T16:53:32.384" v="507" actId="26606"/>
          <ac:spMkLst>
            <pc:docMk/>
            <pc:sldMk cId="367664075" sldId="262"/>
            <ac:spMk id="42" creationId="{3ECA69A1-7536-43AC-85EF-C7106179F5ED}"/>
          </ac:spMkLst>
        </pc:spChg>
        <pc:spChg chg="add del">
          <ac:chgData name="David Williamson" userId="a73da8032f1697b1" providerId="LiveId" clId="{44500694-4F41-4433-81F6-7EE73A601D2D}" dt="2023-03-02T16:54:29.041" v="519" actId="26606"/>
          <ac:spMkLst>
            <pc:docMk/>
            <pc:sldMk cId="367664075" sldId="262"/>
            <ac:spMk id="44" creationId="{1A9F7B4E-B03D-4F64-BE33-00D074458D45}"/>
          </ac:spMkLst>
        </pc:spChg>
        <pc:spChg chg="add del">
          <ac:chgData name="David Williamson" userId="a73da8032f1697b1" providerId="LiveId" clId="{44500694-4F41-4433-81F6-7EE73A601D2D}" dt="2023-03-02T16:53:59.314" v="513" actId="21"/>
          <ac:spMkLst>
            <pc:docMk/>
            <pc:sldMk cId="367664075" sldId="262"/>
            <ac:spMk id="45" creationId="{79613349-206A-4067-2F8E-C9EEB27E54AE}"/>
          </ac:spMkLst>
        </pc:spChg>
        <pc:spChg chg="add del">
          <ac:chgData name="David Williamson" userId="a73da8032f1697b1" providerId="LiveId" clId="{44500694-4F41-4433-81F6-7EE73A601D2D}" dt="2023-03-02T16:54:29.041" v="519" actId="26606"/>
          <ac:spMkLst>
            <pc:docMk/>
            <pc:sldMk cId="367664075" sldId="262"/>
            <ac:spMk id="46" creationId="{7E2BE7F7-CA89-4002-ACCE-A478AEA24F5E}"/>
          </ac:spMkLst>
        </pc:spChg>
        <pc:spChg chg="add del">
          <ac:chgData name="David Williamson" userId="a73da8032f1697b1" providerId="LiveId" clId="{44500694-4F41-4433-81F6-7EE73A601D2D}" dt="2023-03-02T16:54:22.819" v="516" actId="26606"/>
          <ac:spMkLst>
            <pc:docMk/>
            <pc:sldMk cId="367664075" sldId="262"/>
            <ac:spMk id="51" creationId="{92CC4BDB-5B81-4023-B967-7DF04BC13389}"/>
          </ac:spMkLst>
        </pc:spChg>
        <pc:spChg chg="add del">
          <ac:chgData name="David Williamson" userId="a73da8032f1697b1" providerId="LiveId" clId="{44500694-4F41-4433-81F6-7EE73A601D2D}" dt="2023-03-02T16:54:29" v="518" actId="26606"/>
          <ac:spMkLst>
            <pc:docMk/>
            <pc:sldMk cId="367664075" sldId="262"/>
            <ac:spMk id="53" creationId="{EBAB6C56-3D38-4923-996E-BD474BBB91E9}"/>
          </ac:spMkLst>
        </pc:spChg>
        <pc:spChg chg="add del">
          <ac:chgData name="David Williamson" userId="a73da8032f1697b1" providerId="LiveId" clId="{44500694-4F41-4433-81F6-7EE73A601D2D}" dt="2023-03-02T16:54:29" v="518" actId="26606"/>
          <ac:spMkLst>
            <pc:docMk/>
            <pc:sldMk cId="367664075" sldId="262"/>
            <ac:spMk id="54" creationId="{ED55A19D-297C-4231-AD1F-08EF9B4AA8F4}"/>
          </ac:spMkLst>
        </pc:spChg>
        <pc:spChg chg="add del">
          <ac:chgData name="David Williamson" userId="a73da8032f1697b1" providerId="LiveId" clId="{44500694-4F41-4433-81F6-7EE73A601D2D}" dt="2023-03-02T16:54:29" v="518" actId="26606"/>
          <ac:spMkLst>
            <pc:docMk/>
            <pc:sldMk cId="367664075" sldId="262"/>
            <ac:spMk id="55" creationId="{20CD21DB-082D-417D-A5AB-FC838AF9D944}"/>
          </ac:spMkLst>
        </pc:spChg>
        <pc:spChg chg="add del">
          <ac:chgData name="David Williamson" userId="a73da8032f1697b1" providerId="LiveId" clId="{44500694-4F41-4433-81F6-7EE73A601D2D}" dt="2023-03-02T16:54:38.729" v="522" actId="26606"/>
          <ac:spMkLst>
            <pc:docMk/>
            <pc:sldMk cId="367664075" sldId="262"/>
            <ac:spMk id="57" creationId="{3783CA14-24A1-485C-8B30-D6A5D87987AD}"/>
          </ac:spMkLst>
        </pc:spChg>
        <pc:spChg chg="add del">
          <ac:chgData name="David Williamson" userId="a73da8032f1697b1" providerId="LiveId" clId="{44500694-4F41-4433-81F6-7EE73A601D2D}" dt="2023-03-02T16:54:38.729" v="522" actId="26606"/>
          <ac:spMkLst>
            <pc:docMk/>
            <pc:sldMk cId="367664075" sldId="262"/>
            <ac:spMk id="58" creationId="{F3060C83-F051-4F0E-ABAD-AA0DFC48B218}"/>
          </ac:spMkLst>
        </pc:spChg>
        <pc:spChg chg="add del">
          <ac:chgData name="David Williamson" userId="a73da8032f1697b1" providerId="LiveId" clId="{44500694-4F41-4433-81F6-7EE73A601D2D}" dt="2023-03-02T16:54:38.729" v="522" actId="26606"/>
          <ac:spMkLst>
            <pc:docMk/>
            <pc:sldMk cId="367664075" sldId="262"/>
            <ac:spMk id="59" creationId="{9A97C86A-04D6-40F7-AE84-31AB43E6A846}"/>
          </ac:spMkLst>
        </pc:spChg>
        <pc:spChg chg="add del">
          <ac:chgData name="David Williamson" userId="a73da8032f1697b1" providerId="LiveId" clId="{44500694-4F41-4433-81F6-7EE73A601D2D}" dt="2023-03-02T16:54:38.729" v="522" actId="26606"/>
          <ac:spMkLst>
            <pc:docMk/>
            <pc:sldMk cId="367664075" sldId="262"/>
            <ac:spMk id="60" creationId="{83C98ABE-055B-441F-B07E-44F97F083C39}"/>
          </ac:spMkLst>
        </pc:spChg>
        <pc:spChg chg="add del">
          <ac:chgData name="David Williamson" userId="a73da8032f1697b1" providerId="LiveId" clId="{44500694-4F41-4433-81F6-7EE73A601D2D}" dt="2023-03-02T16:54:38.729" v="522" actId="26606"/>
          <ac:spMkLst>
            <pc:docMk/>
            <pc:sldMk cId="367664075" sldId="262"/>
            <ac:spMk id="61" creationId="{FF9F2414-84E8-453E-B1F3-389FDE8192D9}"/>
          </ac:spMkLst>
        </pc:spChg>
        <pc:spChg chg="add del">
          <ac:chgData name="David Williamson" userId="a73da8032f1697b1" providerId="LiveId" clId="{44500694-4F41-4433-81F6-7EE73A601D2D}" dt="2023-03-02T16:54:38.729" v="522" actId="26606"/>
          <ac:spMkLst>
            <pc:docMk/>
            <pc:sldMk cId="367664075" sldId="262"/>
            <ac:spMk id="62" creationId="{29FDB030-9B49-4CED-8CCD-4D99382388AC}"/>
          </ac:spMkLst>
        </pc:spChg>
        <pc:spChg chg="add del">
          <ac:chgData name="David Williamson" userId="a73da8032f1697b1" providerId="LiveId" clId="{44500694-4F41-4433-81F6-7EE73A601D2D}" dt="2023-03-02T16:54:38.729" v="522" actId="26606"/>
          <ac:spMkLst>
            <pc:docMk/>
            <pc:sldMk cId="367664075" sldId="262"/>
            <ac:spMk id="63" creationId="{3ECA69A1-7536-43AC-85EF-C7106179F5ED}"/>
          </ac:spMkLst>
        </pc:spChg>
        <pc:spChg chg="add">
          <ac:chgData name="David Williamson" userId="a73da8032f1697b1" providerId="LiveId" clId="{44500694-4F41-4433-81F6-7EE73A601D2D}" dt="2023-03-02T16:54:38.729" v="522" actId="26606"/>
          <ac:spMkLst>
            <pc:docMk/>
            <pc:sldMk cId="367664075" sldId="262"/>
            <ac:spMk id="68" creationId="{E559D998-AB6C-46E1-B394-118E9A1E2D62}"/>
          </ac:spMkLst>
        </pc:spChg>
        <pc:grpChg chg="add del">
          <ac:chgData name="David Williamson" userId="a73da8032f1697b1" providerId="LiveId" clId="{44500694-4F41-4433-81F6-7EE73A601D2D}" dt="2023-03-02T16:53:32.428" v="508" actId="26606"/>
          <ac:grpSpMkLst>
            <pc:docMk/>
            <pc:sldMk cId="367664075" sldId="262"/>
            <ac:grpSpMk id="10" creationId="{FEBC7BED-6AA7-4C43-BEE8-A3CB5F8C1E0E}"/>
          </ac:grpSpMkLst>
        </pc:grpChg>
        <pc:grpChg chg="add del">
          <ac:chgData name="David Williamson" userId="a73da8032f1697b1" providerId="LiveId" clId="{44500694-4F41-4433-81F6-7EE73A601D2D}" dt="2023-03-02T16:53:32.428" v="508" actId="26606"/>
          <ac:grpSpMkLst>
            <pc:docMk/>
            <pc:sldMk cId="367664075" sldId="262"/>
            <ac:grpSpMk id="14" creationId="{BA19DEE5-2EE5-445A-B461-7D2879B05209}"/>
          </ac:grpSpMkLst>
        </pc:grpChg>
        <pc:grpChg chg="add del">
          <ac:chgData name="David Williamson" userId="a73da8032f1697b1" providerId="LiveId" clId="{44500694-4F41-4433-81F6-7EE73A601D2D}" dt="2023-03-02T16:53:32.428" v="508" actId="26606"/>
          <ac:grpSpMkLst>
            <pc:docMk/>
            <pc:sldMk cId="367664075" sldId="262"/>
            <ac:grpSpMk id="18" creationId="{43F5E015-E085-4624-B431-B42414448684}"/>
          </ac:grpSpMkLst>
        </pc:grpChg>
        <pc:picChg chg="add del mod">
          <ac:chgData name="David Williamson" userId="a73da8032f1697b1" providerId="LiveId" clId="{44500694-4F41-4433-81F6-7EE73A601D2D}" dt="2023-03-02T16:54:38.729" v="522" actId="26606"/>
          <ac:picMkLst>
            <pc:docMk/>
            <pc:sldMk cId="367664075" sldId="262"/>
            <ac:picMk id="5" creationId="{67966094-9728-91B9-531E-8C45F26EE4AB}"/>
          </ac:picMkLst>
        </pc:picChg>
      </pc:sldChg>
      <pc:sldChg chg="del">
        <pc:chgData name="David Williamson" userId="a73da8032f1697b1" providerId="LiveId" clId="{44500694-4F41-4433-81F6-7EE73A601D2D}" dt="2023-03-02T17:01:57.781" v="720" actId="47"/>
        <pc:sldMkLst>
          <pc:docMk/>
          <pc:sldMk cId="767894488" sldId="263"/>
        </pc:sldMkLst>
      </pc:sldChg>
      <pc:sldChg chg="del">
        <pc:chgData name="David Williamson" userId="a73da8032f1697b1" providerId="LiveId" clId="{44500694-4F41-4433-81F6-7EE73A601D2D}" dt="2023-03-02T17:01:54.726" v="718" actId="47"/>
        <pc:sldMkLst>
          <pc:docMk/>
          <pc:sldMk cId="1081704517" sldId="264"/>
        </pc:sldMkLst>
      </pc:sldChg>
      <pc:sldChg chg="del">
        <pc:chgData name="David Williamson" userId="a73da8032f1697b1" providerId="LiveId" clId="{44500694-4F41-4433-81F6-7EE73A601D2D}" dt="2023-03-02T17:01:56.467" v="719" actId="47"/>
        <pc:sldMkLst>
          <pc:docMk/>
          <pc:sldMk cId="3238869657" sldId="265"/>
        </pc:sldMkLst>
      </pc:sldChg>
      <pc:sldChg chg="modSp mod ord">
        <pc:chgData name="David Williamson" userId="a73da8032f1697b1" providerId="LiveId" clId="{44500694-4F41-4433-81F6-7EE73A601D2D}" dt="2023-03-02T17:01:00.986" v="717"/>
        <pc:sldMkLst>
          <pc:docMk/>
          <pc:sldMk cId="171589788" sldId="266"/>
        </pc:sldMkLst>
        <pc:spChg chg="mod">
          <ac:chgData name="David Williamson" userId="a73da8032f1697b1" providerId="LiveId" clId="{44500694-4F41-4433-81F6-7EE73A601D2D}" dt="2023-03-02T17:00:51.073" v="715" actId="403"/>
          <ac:spMkLst>
            <pc:docMk/>
            <pc:sldMk cId="171589788" sldId="266"/>
            <ac:spMk id="2" creationId="{240D0D5C-93EC-449C-153E-96F6836B0ABC}"/>
          </ac:spMkLst>
        </pc:spChg>
      </pc:sldChg>
      <pc:sldChg chg="del">
        <pc:chgData name="David Williamson" userId="a73da8032f1697b1" providerId="LiveId" clId="{44500694-4F41-4433-81F6-7EE73A601D2D}" dt="2023-03-02T17:01:59.259" v="721" actId="47"/>
        <pc:sldMkLst>
          <pc:docMk/>
          <pc:sldMk cId="4283633790" sldId="267"/>
        </pc:sldMkLst>
      </pc:sldChg>
      <pc:sldChg chg="addSp delSp modSp new del mod setBg">
        <pc:chgData name="David Williamson" userId="a73da8032f1697b1" providerId="LiveId" clId="{44500694-4F41-4433-81F6-7EE73A601D2D}" dt="2023-03-02T16:40:09.468" v="200" actId="2696"/>
        <pc:sldMkLst>
          <pc:docMk/>
          <pc:sldMk cId="395704691" sldId="268"/>
        </pc:sldMkLst>
        <pc:spChg chg="del">
          <ac:chgData name="David Williamson" userId="a73da8032f1697b1" providerId="LiveId" clId="{44500694-4F41-4433-81F6-7EE73A601D2D}" dt="2023-02-27T19:56:37.466" v="4" actId="26606"/>
          <ac:spMkLst>
            <pc:docMk/>
            <pc:sldMk cId="395704691" sldId="268"/>
            <ac:spMk id="2" creationId="{3FC5A8C1-FD65-0CFF-2474-B28787CBC953}"/>
          </ac:spMkLst>
        </pc:spChg>
        <pc:spChg chg="del">
          <ac:chgData name="David Williamson" userId="a73da8032f1697b1" providerId="LiveId" clId="{44500694-4F41-4433-81F6-7EE73A601D2D}" dt="2023-02-27T19:56:37.466" v="4" actId="26606"/>
          <ac:spMkLst>
            <pc:docMk/>
            <pc:sldMk cId="395704691" sldId="268"/>
            <ac:spMk id="3" creationId="{F5202A80-1D4E-8FCC-005B-C2985B16F677}"/>
          </ac:spMkLst>
        </pc:spChg>
        <pc:spChg chg="add">
          <ac:chgData name="David Williamson" userId="a73da8032f1697b1" providerId="LiveId" clId="{44500694-4F41-4433-81F6-7EE73A601D2D}" dt="2023-02-27T19:56:37.466" v="4" actId="26606"/>
          <ac:spMkLst>
            <pc:docMk/>
            <pc:sldMk cId="395704691" sldId="268"/>
            <ac:spMk id="10" creationId="{AB8C311F-7253-4AED-9701-7FC0708C41C7}"/>
          </ac:spMkLst>
        </pc:spChg>
        <pc:spChg chg="add">
          <ac:chgData name="David Williamson" userId="a73da8032f1697b1" providerId="LiveId" clId="{44500694-4F41-4433-81F6-7EE73A601D2D}" dt="2023-02-27T19:56:37.466" v="4" actId="26606"/>
          <ac:spMkLst>
            <pc:docMk/>
            <pc:sldMk cId="395704691" sldId="268"/>
            <ac:spMk id="12" creationId="{E2384209-CB15-4CDF-9D31-C44FD9A3F20D}"/>
          </ac:spMkLst>
        </pc:spChg>
        <pc:spChg chg="add">
          <ac:chgData name="David Williamson" userId="a73da8032f1697b1" providerId="LiveId" clId="{44500694-4F41-4433-81F6-7EE73A601D2D}" dt="2023-02-27T19:56:37.466" v="4" actId="26606"/>
          <ac:spMkLst>
            <pc:docMk/>
            <pc:sldMk cId="395704691" sldId="268"/>
            <ac:spMk id="14" creationId="{2633B3B5-CC90-43F0-8714-D31D1F3F0209}"/>
          </ac:spMkLst>
        </pc:spChg>
        <pc:spChg chg="add">
          <ac:chgData name="David Williamson" userId="a73da8032f1697b1" providerId="LiveId" clId="{44500694-4F41-4433-81F6-7EE73A601D2D}" dt="2023-02-27T19:56:37.466" v="4" actId="26606"/>
          <ac:spMkLst>
            <pc:docMk/>
            <pc:sldMk cId="395704691" sldId="268"/>
            <ac:spMk id="16" creationId="{A8D57A06-A426-446D-B02C-A2DC6B62E45E}"/>
          </ac:spMkLst>
        </pc:spChg>
        <pc:picChg chg="add mod">
          <ac:chgData name="David Williamson" userId="a73da8032f1697b1" providerId="LiveId" clId="{44500694-4F41-4433-81F6-7EE73A601D2D}" dt="2023-02-27T19:56:40.323" v="5" actId="27614"/>
          <ac:picMkLst>
            <pc:docMk/>
            <pc:sldMk cId="395704691" sldId="268"/>
            <ac:picMk id="5" creationId="{769AF170-59FC-5689-6ECB-53F27D8FF323}"/>
          </ac:picMkLst>
        </pc:picChg>
      </pc:sldChg>
      <pc:sldChg chg="addSp delSp modSp new del mod setBg">
        <pc:chgData name="David Williamson" userId="a73da8032f1697b1" providerId="LiveId" clId="{44500694-4F41-4433-81F6-7EE73A601D2D}" dt="2023-03-02T16:39:03.194" v="166" actId="2696"/>
        <pc:sldMkLst>
          <pc:docMk/>
          <pc:sldMk cId="2115106441" sldId="269"/>
        </pc:sldMkLst>
        <pc:spChg chg="del">
          <ac:chgData name="David Williamson" userId="a73da8032f1697b1" providerId="LiveId" clId="{44500694-4F41-4433-81F6-7EE73A601D2D}" dt="2023-02-27T19:57:45.726" v="14" actId="26606"/>
          <ac:spMkLst>
            <pc:docMk/>
            <pc:sldMk cId="2115106441" sldId="269"/>
            <ac:spMk id="2" creationId="{0ED07EEC-5B79-9574-F366-1CB000879166}"/>
          </ac:spMkLst>
        </pc:spChg>
        <pc:spChg chg="del">
          <ac:chgData name="David Williamson" userId="a73da8032f1697b1" providerId="LiveId" clId="{44500694-4F41-4433-81F6-7EE73A601D2D}" dt="2023-02-27T19:57:45.726" v="14" actId="26606"/>
          <ac:spMkLst>
            <pc:docMk/>
            <pc:sldMk cId="2115106441" sldId="269"/>
            <ac:spMk id="3" creationId="{604C2443-E980-24CF-D757-70E114BB7D59}"/>
          </ac:spMkLst>
        </pc:spChg>
        <pc:spChg chg="add">
          <ac:chgData name="David Williamson" userId="a73da8032f1697b1" providerId="LiveId" clId="{44500694-4F41-4433-81F6-7EE73A601D2D}" dt="2023-02-27T19:57:45.726" v="14" actId="26606"/>
          <ac:spMkLst>
            <pc:docMk/>
            <pc:sldMk cId="2115106441" sldId="269"/>
            <ac:spMk id="10" creationId="{42A4FC2C-047E-45A5-965D-8E1E3BF09BC6}"/>
          </ac:spMkLst>
        </pc:spChg>
        <pc:picChg chg="add mod">
          <ac:chgData name="David Williamson" userId="a73da8032f1697b1" providerId="LiveId" clId="{44500694-4F41-4433-81F6-7EE73A601D2D}" dt="2023-03-02T16:38:58.868" v="165" actId="1076"/>
          <ac:picMkLst>
            <pc:docMk/>
            <pc:sldMk cId="2115106441" sldId="269"/>
            <ac:picMk id="5" creationId="{9C7D4EB3-613E-6A1A-D55F-5B27638BBFAF}"/>
          </ac:picMkLst>
        </pc:picChg>
      </pc:sldChg>
      <pc:sldChg chg="addSp delSp modSp add mod">
        <pc:chgData name="David Williamson" userId="a73da8032f1697b1" providerId="LiveId" clId="{44500694-4F41-4433-81F6-7EE73A601D2D}" dt="2023-03-02T16:52:21.199" v="490" actId="115"/>
        <pc:sldMkLst>
          <pc:docMk/>
          <pc:sldMk cId="3069090224" sldId="270"/>
        </pc:sldMkLst>
        <pc:spChg chg="add del mod">
          <ac:chgData name="David Williamson" userId="a73da8032f1697b1" providerId="LiveId" clId="{44500694-4F41-4433-81F6-7EE73A601D2D}" dt="2023-03-02T16:52:21.199" v="490" actId="115"/>
          <ac:spMkLst>
            <pc:docMk/>
            <pc:sldMk cId="3069090224" sldId="270"/>
            <ac:spMk id="2" creationId="{4EB523EE-CD1E-3528-4EB3-B962C7989FA8}"/>
          </ac:spMkLst>
        </pc:spChg>
        <pc:spChg chg="add del mod">
          <ac:chgData name="David Williamson" userId="a73da8032f1697b1" providerId="LiveId" clId="{44500694-4F41-4433-81F6-7EE73A601D2D}" dt="2023-02-27T20:00:47.196" v="32" actId="21"/>
          <ac:spMkLst>
            <pc:docMk/>
            <pc:sldMk cId="3069090224" sldId="270"/>
            <ac:spMk id="3" creationId="{144953BA-9F76-1E30-6B7B-1F8A51562F47}"/>
          </ac:spMkLst>
        </pc:spChg>
        <pc:spChg chg="add del">
          <ac:chgData name="David Williamson" userId="a73da8032f1697b1" providerId="LiveId" clId="{44500694-4F41-4433-81F6-7EE73A601D2D}" dt="2023-02-27T20:00:22.362" v="28" actId="26606"/>
          <ac:spMkLst>
            <pc:docMk/>
            <pc:sldMk cId="3069090224" sldId="270"/>
            <ac:spMk id="8" creationId="{2B566528-1B12-4246-9431-5C2D7D081168}"/>
          </ac:spMkLst>
        </pc:spChg>
        <pc:spChg chg="add del">
          <ac:chgData name="David Williamson" userId="a73da8032f1697b1" providerId="LiveId" clId="{44500694-4F41-4433-81F6-7EE73A601D2D}" dt="2023-02-27T20:00:22.362" v="28" actId="26606"/>
          <ac:spMkLst>
            <pc:docMk/>
            <pc:sldMk cId="3069090224" sldId="270"/>
            <ac:spMk id="10" creationId="{2E80C965-DB6D-4F81-9E9E-B027384D0BD6}"/>
          </ac:spMkLst>
        </pc:spChg>
        <pc:spChg chg="add del">
          <ac:chgData name="David Williamson" userId="a73da8032f1697b1" providerId="LiveId" clId="{44500694-4F41-4433-81F6-7EE73A601D2D}" dt="2023-02-27T20:00:22.362" v="28" actId="26606"/>
          <ac:spMkLst>
            <pc:docMk/>
            <pc:sldMk cId="3069090224" sldId="270"/>
            <ac:spMk id="12" creationId="{A580F890-B085-4E95-96AA-55AEBEC5CE6E}"/>
          </ac:spMkLst>
        </pc:spChg>
        <pc:spChg chg="add del">
          <ac:chgData name="David Williamson" userId="a73da8032f1697b1" providerId="LiveId" clId="{44500694-4F41-4433-81F6-7EE73A601D2D}" dt="2023-02-27T20:00:22.362" v="28" actId="26606"/>
          <ac:spMkLst>
            <pc:docMk/>
            <pc:sldMk cId="3069090224" sldId="270"/>
            <ac:spMk id="14" creationId="{D3F51FEB-38FB-4F6C-9F7B-2F2AFAB65463}"/>
          </ac:spMkLst>
        </pc:spChg>
        <pc:spChg chg="add del">
          <ac:chgData name="David Williamson" userId="a73da8032f1697b1" providerId="LiveId" clId="{44500694-4F41-4433-81F6-7EE73A601D2D}" dt="2023-02-27T20:00:22.362" v="28" actId="26606"/>
          <ac:spMkLst>
            <pc:docMk/>
            <pc:sldMk cId="3069090224" sldId="270"/>
            <ac:spMk id="16" creationId="{1E547BA6-BAE0-43BB-A7CA-60F69CE252F0}"/>
          </ac:spMkLst>
        </pc:spChg>
        <pc:spChg chg="add del">
          <ac:chgData name="David Williamson" userId="a73da8032f1697b1" providerId="LiveId" clId="{44500694-4F41-4433-81F6-7EE73A601D2D}" dt="2023-02-27T20:00:22.352" v="27" actId="26606"/>
          <ac:spMkLst>
            <pc:docMk/>
            <pc:sldMk cId="3069090224" sldId="270"/>
            <ac:spMk id="18" creationId="{D1D34770-47A8-402C-AF23-2B653F2D88C1}"/>
          </ac:spMkLst>
        </pc:spChg>
        <pc:spChg chg="add">
          <ac:chgData name="David Williamson" userId="a73da8032f1697b1" providerId="LiveId" clId="{44500694-4F41-4433-81F6-7EE73A601D2D}" dt="2023-02-27T20:00:22.362" v="28" actId="26606"/>
          <ac:spMkLst>
            <pc:docMk/>
            <pc:sldMk cId="3069090224" sldId="270"/>
            <ac:spMk id="20" creationId="{C4285719-470E-454C-AF62-8323075F1F5B}"/>
          </ac:spMkLst>
        </pc:spChg>
        <pc:spChg chg="add del">
          <ac:chgData name="David Williamson" userId="a73da8032f1697b1" providerId="LiveId" clId="{44500694-4F41-4433-81F6-7EE73A601D2D}" dt="2023-02-27T20:00:00.115" v="25" actId="26606"/>
          <ac:spMkLst>
            <pc:docMk/>
            <pc:sldMk cId="3069090224" sldId="270"/>
            <ac:spMk id="21" creationId="{42A4FC2C-047E-45A5-965D-8E1E3BF09BC6}"/>
          </ac:spMkLst>
        </pc:spChg>
        <pc:spChg chg="add">
          <ac:chgData name="David Williamson" userId="a73da8032f1697b1" providerId="LiveId" clId="{44500694-4F41-4433-81F6-7EE73A601D2D}" dt="2023-02-27T20:00:22.362" v="28" actId="26606"/>
          <ac:spMkLst>
            <pc:docMk/>
            <pc:sldMk cId="3069090224" sldId="270"/>
            <ac:spMk id="23" creationId="{CD9FE4EF-C4D8-49A0-B2FF-81D8DB7D8A24}"/>
          </ac:spMkLst>
        </pc:spChg>
        <pc:spChg chg="add">
          <ac:chgData name="David Williamson" userId="a73da8032f1697b1" providerId="LiveId" clId="{44500694-4F41-4433-81F6-7EE73A601D2D}" dt="2023-02-27T20:00:22.362" v="28" actId="26606"/>
          <ac:spMkLst>
            <pc:docMk/>
            <pc:sldMk cId="3069090224" sldId="270"/>
            <ac:spMk id="25" creationId="{4300840D-0A0B-4512-BACA-B439D5B9C57C}"/>
          </ac:spMkLst>
        </pc:spChg>
        <pc:spChg chg="add">
          <ac:chgData name="David Williamson" userId="a73da8032f1697b1" providerId="LiveId" clId="{44500694-4F41-4433-81F6-7EE73A601D2D}" dt="2023-02-27T20:00:22.362" v="28" actId="26606"/>
          <ac:spMkLst>
            <pc:docMk/>
            <pc:sldMk cId="3069090224" sldId="270"/>
            <ac:spMk id="27" creationId="{D2B78728-A580-49A7-84F9-6EF6F583ADE0}"/>
          </ac:spMkLst>
        </pc:spChg>
        <pc:spChg chg="add">
          <ac:chgData name="David Williamson" userId="a73da8032f1697b1" providerId="LiveId" clId="{44500694-4F41-4433-81F6-7EE73A601D2D}" dt="2023-02-27T20:00:22.362" v="28" actId="26606"/>
          <ac:spMkLst>
            <pc:docMk/>
            <pc:sldMk cId="3069090224" sldId="270"/>
            <ac:spMk id="29" creationId="{38FAA1A1-D861-433F-88FA-1E9D6FD31D11}"/>
          </ac:spMkLst>
        </pc:spChg>
        <pc:spChg chg="add">
          <ac:chgData name="David Williamson" userId="a73da8032f1697b1" providerId="LiveId" clId="{44500694-4F41-4433-81F6-7EE73A601D2D}" dt="2023-02-27T20:00:22.362" v="28" actId="26606"/>
          <ac:spMkLst>
            <pc:docMk/>
            <pc:sldMk cId="3069090224" sldId="270"/>
            <ac:spMk id="31" creationId="{8D71EDA1-87BF-4D5D-AB79-F346FD19278A}"/>
          </ac:spMkLst>
        </pc:spChg>
        <pc:picChg chg="mod">
          <ac:chgData name="David Williamson" userId="a73da8032f1697b1" providerId="LiveId" clId="{44500694-4F41-4433-81F6-7EE73A601D2D}" dt="2023-03-02T16:39:13.968" v="169" actId="1076"/>
          <ac:picMkLst>
            <pc:docMk/>
            <pc:sldMk cId="3069090224" sldId="270"/>
            <ac:picMk id="5" creationId="{A46FD2CF-BDD0-1180-454C-47A7F847DCAE}"/>
          </ac:picMkLst>
        </pc:picChg>
      </pc:sldChg>
      <pc:sldChg chg="addSp delSp modSp add mod">
        <pc:chgData name="David Williamson" userId="a73da8032f1697b1" providerId="LiveId" clId="{44500694-4F41-4433-81F6-7EE73A601D2D}" dt="2023-03-02T16:50:48.507" v="477" actId="403"/>
        <pc:sldMkLst>
          <pc:docMk/>
          <pc:sldMk cId="4165364660" sldId="271"/>
        </pc:sldMkLst>
        <pc:spChg chg="mod">
          <ac:chgData name="David Williamson" userId="a73da8032f1697b1" providerId="LiveId" clId="{44500694-4F41-4433-81F6-7EE73A601D2D}" dt="2023-03-02T16:50:48.507" v="477" actId="403"/>
          <ac:spMkLst>
            <pc:docMk/>
            <pc:sldMk cId="4165364660" sldId="271"/>
            <ac:spMk id="2" creationId="{4EB523EE-CD1E-3528-4EB3-B962C7989FA8}"/>
          </ac:spMkLst>
        </pc:spChg>
        <pc:spChg chg="mod ord">
          <ac:chgData name="David Williamson" userId="a73da8032f1697b1" providerId="LiveId" clId="{44500694-4F41-4433-81F6-7EE73A601D2D}" dt="2023-03-02T16:50:44.093" v="475" actId="404"/>
          <ac:spMkLst>
            <pc:docMk/>
            <pc:sldMk cId="4165364660" sldId="271"/>
            <ac:spMk id="3" creationId="{144953BA-9F76-1E30-6B7B-1F8A51562F47}"/>
          </ac:spMkLst>
        </pc:spChg>
        <pc:spChg chg="add del">
          <ac:chgData name="David Williamson" userId="a73da8032f1697b1" providerId="LiveId" clId="{44500694-4F41-4433-81F6-7EE73A601D2D}" dt="2023-03-02T16:48:48.471" v="450" actId="26606"/>
          <ac:spMkLst>
            <pc:docMk/>
            <pc:sldMk cId="4165364660" sldId="271"/>
            <ac:spMk id="8" creationId="{2B566528-1B12-4246-9431-5C2D7D081168}"/>
          </ac:spMkLst>
        </pc:spChg>
        <pc:spChg chg="add del">
          <ac:chgData name="David Williamson" userId="a73da8032f1697b1" providerId="LiveId" clId="{44500694-4F41-4433-81F6-7EE73A601D2D}" dt="2023-03-02T16:48:48.471" v="450" actId="26606"/>
          <ac:spMkLst>
            <pc:docMk/>
            <pc:sldMk cId="4165364660" sldId="271"/>
            <ac:spMk id="10" creationId="{2E80C965-DB6D-4F81-9E9E-B027384D0BD6}"/>
          </ac:spMkLst>
        </pc:spChg>
        <pc:spChg chg="add del">
          <ac:chgData name="David Williamson" userId="a73da8032f1697b1" providerId="LiveId" clId="{44500694-4F41-4433-81F6-7EE73A601D2D}" dt="2023-03-02T16:48:48.471" v="450" actId="26606"/>
          <ac:spMkLst>
            <pc:docMk/>
            <pc:sldMk cId="4165364660" sldId="271"/>
            <ac:spMk id="12" creationId="{A580F890-B085-4E95-96AA-55AEBEC5CE6E}"/>
          </ac:spMkLst>
        </pc:spChg>
        <pc:spChg chg="add del">
          <ac:chgData name="David Williamson" userId="a73da8032f1697b1" providerId="LiveId" clId="{44500694-4F41-4433-81F6-7EE73A601D2D}" dt="2023-03-02T16:48:48.471" v="450" actId="26606"/>
          <ac:spMkLst>
            <pc:docMk/>
            <pc:sldMk cId="4165364660" sldId="271"/>
            <ac:spMk id="14" creationId="{D3F51FEB-38FB-4F6C-9F7B-2F2AFAB65463}"/>
          </ac:spMkLst>
        </pc:spChg>
        <pc:spChg chg="add del">
          <ac:chgData name="David Williamson" userId="a73da8032f1697b1" providerId="LiveId" clId="{44500694-4F41-4433-81F6-7EE73A601D2D}" dt="2023-03-02T16:48:48.471" v="450" actId="26606"/>
          <ac:spMkLst>
            <pc:docMk/>
            <pc:sldMk cId="4165364660" sldId="271"/>
            <ac:spMk id="16" creationId="{1E547BA6-BAE0-43BB-A7CA-60F69CE252F0}"/>
          </ac:spMkLst>
        </pc:spChg>
        <pc:spChg chg="add">
          <ac:chgData name="David Williamson" userId="a73da8032f1697b1" providerId="LiveId" clId="{44500694-4F41-4433-81F6-7EE73A601D2D}" dt="2023-03-02T16:48:48.471" v="450" actId="26606"/>
          <ac:spMkLst>
            <pc:docMk/>
            <pc:sldMk cId="4165364660" sldId="271"/>
            <ac:spMk id="21" creationId="{2C61293E-6EBE-43EF-A52C-9BEBFD7679D4}"/>
          </ac:spMkLst>
        </pc:spChg>
        <pc:spChg chg="add">
          <ac:chgData name="David Williamson" userId="a73da8032f1697b1" providerId="LiveId" clId="{44500694-4F41-4433-81F6-7EE73A601D2D}" dt="2023-03-02T16:48:48.471" v="450" actId="26606"/>
          <ac:spMkLst>
            <pc:docMk/>
            <pc:sldMk cId="4165364660" sldId="271"/>
            <ac:spMk id="23" creationId="{21540236-BFD5-4A9D-8840-4703E7F76825}"/>
          </ac:spMkLst>
        </pc:spChg>
        <pc:picChg chg="mod">
          <ac:chgData name="David Williamson" userId="a73da8032f1697b1" providerId="LiveId" clId="{44500694-4F41-4433-81F6-7EE73A601D2D}" dt="2023-03-02T16:48:48.471" v="450" actId="26606"/>
          <ac:picMkLst>
            <pc:docMk/>
            <pc:sldMk cId="4165364660" sldId="271"/>
            <ac:picMk id="5" creationId="{A46FD2CF-BDD0-1180-454C-47A7F847DCAE}"/>
          </ac:picMkLst>
        </pc:picChg>
      </pc:sldChg>
      <pc:sldChg chg="addSp delSp modSp add mod">
        <pc:chgData name="David Williamson" userId="a73da8032f1697b1" providerId="LiveId" clId="{44500694-4F41-4433-81F6-7EE73A601D2D}" dt="2023-03-02T16:51:31.402" v="487" actId="1076"/>
        <pc:sldMkLst>
          <pc:docMk/>
          <pc:sldMk cId="872608927" sldId="272"/>
        </pc:sldMkLst>
        <pc:spChg chg="mod">
          <ac:chgData name="David Williamson" userId="a73da8032f1697b1" providerId="LiveId" clId="{44500694-4F41-4433-81F6-7EE73A601D2D}" dt="2023-03-02T16:51:24.750" v="485" actId="14100"/>
          <ac:spMkLst>
            <pc:docMk/>
            <pc:sldMk cId="872608927" sldId="272"/>
            <ac:spMk id="2" creationId="{4EB523EE-CD1E-3528-4EB3-B962C7989FA8}"/>
          </ac:spMkLst>
        </pc:spChg>
        <pc:spChg chg="mod">
          <ac:chgData name="David Williamson" userId="a73da8032f1697b1" providerId="LiveId" clId="{44500694-4F41-4433-81F6-7EE73A601D2D}" dt="2023-03-02T16:51:27.612" v="486" actId="14100"/>
          <ac:spMkLst>
            <pc:docMk/>
            <pc:sldMk cId="872608927" sldId="272"/>
            <ac:spMk id="3" creationId="{144953BA-9F76-1E30-6B7B-1F8A51562F47}"/>
          </ac:spMkLst>
        </pc:spChg>
        <pc:spChg chg="del">
          <ac:chgData name="David Williamson" userId="a73da8032f1697b1" providerId="LiveId" clId="{44500694-4F41-4433-81F6-7EE73A601D2D}" dt="2023-03-02T16:49:08.481" v="451" actId="26606"/>
          <ac:spMkLst>
            <pc:docMk/>
            <pc:sldMk cId="872608927" sldId="272"/>
            <ac:spMk id="8" creationId="{2B566528-1B12-4246-9431-5C2D7D081168}"/>
          </ac:spMkLst>
        </pc:spChg>
        <pc:spChg chg="del">
          <ac:chgData name="David Williamson" userId="a73da8032f1697b1" providerId="LiveId" clId="{44500694-4F41-4433-81F6-7EE73A601D2D}" dt="2023-03-02T16:49:08.481" v="451" actId="26606"/>
          <ac:spMkLst>
            <pc:docMk/>
            <pc:sldMk cId="872608927" sldId="272"/>
            <ac:spMk id="10" creationId="{2E80C965-DB6D-4F81-9E9E-B027384D0BD6}"/>
          </ac:spMkLst>
        </pc:spChg>
        <pc:spChg chg="del">
          <ac:chgData name="David Williamson" userId="a73da8032f1697b1" providerId="LiveId" clId="{44500694-4F41-4433-81F6-7EE73A601D2D}" dt="2023-03-02T16:49:08.481" v="451" actId="26606"/>
          <ac:spMkLst>
            <pc:docMk/>
            <pc:sldMk cId="872608927" sldId="272"/>
            <ac:spMk id="12" creationId="{A580F890-B085-4E95-96AA-55AEBEC5CE6E}"/>
          </ac:spMkLst>
        </pc:spChg>
        <pc:spChg chg="del">
          <ac:chgData name="David Williamson" userId="a73da8032f1697b1" providerId="LiveId" clId="{44500694-4F41-4433-81F6-7EE73A601D2D}" dt="2023-03-02T16:49:08.481" v="451" actId="26606"/>
          <ac:spMkLst>
            <pc:docMk/>
            <pc:sldMk cId="872608927" sldId="272"/>
            <ac:spMk id="14" creationId="{D3F51FEB-38FB-4F6C-9F7B-2F2AFAB65463}"/>
          </ac:spMkLst>
        </pc:spChg>
        <pc:spChg chg="del">
          <ac:chgData name="David Williamson" userId="a73da8032f1697b1" providerId="LiveId" clId="{44500694-4F41-4433-81F6-7EE73A601D2D}" dt="2023-03-02T16:49:08.481" v="451" actId="26606"/>
          <ac:spMkLst>
            <pc:docMk/>
            <pc:sldMk cId="872608927" sldId="272"/>
            <ac:spMk id="16" creationId="{1E547BA6-BAE0-43BB-A7CA-60F69CE252F0}"/>
          </ac:spMkLst>
        </pc:spChg>
        <pc:spChg chg="add">
          <ac:chgData name="David Williamson" userId="a73da8032f1697b1" providerId="LiveId" clId="{44500694-4F41-4433-81F6-7EE73A601D2D}" dt="2023-03-02T16:49:08.481" v="451" actId="26606"/>
          <ac:spMkLst>
            <pc:docMk/>
            <pc:sldMk cId="872608927" sldId="272"/>
            <ac:spMk id="21" creationId="{2B97F24A-32CE-4C1C-A50D-3016B394DCFB}"/>
          </ac:spMkLst>
        </pc:spChg>
        <pc:spChg chg="add">
          <ac:chgData name="David Williamson" userId="a73da8032f1697b1" providerId="LiveId" clId="{44500694-4F41-4433-81F6-7EE73A601D2D}" dt="2023-03-02T16:49:08.481" v="451" actId="26606"/>
          <ac:spMkLst>
            <pc:docMk/>
            <pc:sldMk cId="872608927" sldId="272"/>
            <ac:spMk id="23" creationId="{CD8B4F24-440B-49E9-B85D-733523DC064B}"/>
          </ac:spMkLst>
        </pc:spChg>
        <pc:picChg chg="mod">
          <ac:chgData name="David Williamson" userId="a73da8032f1697b1" providerId="LiveId" clId="{44500694-4F41-4433-81F6-7EE73A601D2D}" dt="2023-03-02T16:51:31.402" v="487" actId="1076"/>
          <ac:picMkLst>
            <pc:docMk/>
            <pc:sldMk cId="872608927" sldId="272"/>
            <ac:picMk id="5" creationId="{A46FD2CF-BDD0-1180-454C-47A7F847DCAE}"/>
          </ac:picMkLst>
        </pc:picChg>
      </pc:sldChg>
      <pc:sldChg chg="addSp delSp modSp add mod ord">
        <pc:chgData name="David Williamson" userId="a73da8032f1697b1" providerId="LiveId" clId="{44500694-4F41-4433-81F6-7EE73A601D2D}" dt="2023-03-02T16:50:27.614" v="467" actId="14100"/>
        <pc:sldMkLst>
          <pc:docMk/>
          <pc:sldMk cId="2916128764" sldId="273"/>
        </pc:sldMkLst>
        <pc:spChg chg="mod">
          <ac:chgData name="David Williamson" userId="a73da8032f1697b1" providerId="LiveId" clId="{44500694-4F41-4433-81F6-7EE73A601D2D}" dt="2023-03-02T16:50:27.614" v="467" actId="14100"/>
          <ac:spMkLst>
            <pc:docMk/>
            <pc:sldMk cId="2916128764" sldId="273"/>
            <ac:spMk id="2" creationId="{4EB523EE-CD1E-3528-4EB3-B962C7989FA8}"/>
          </ac:spMkLst>
        </pc:spChg>
        <pc:spChg chg="mod">
          <ac:chgData name="David Williamson" userId="a73da8032f1697b1" providerId="LiveId" clId="{44500694-4F41-4433-81F6-7EE73A601D2D}" dt="2023-03-02T16:50:21.405" v="466" actId="404"/>
          <ac:spMkLst>
            <pc:docMk/>
            <pc:sldMk cId="2916128764" sldId="273"/>
            <ac:spMk id="3" creationId="{144953BA-9F76-1E30-6B7B-1F8A51562F47}"/>
          </ac:spMkLst>
        </pc:spChg>
        <pc:spChg chg="add del">
          <ac:chgData name="David Williamson" userId="a73da8032f1697b1" providerId="LiveId" clId="{44500694-4F41-4433-81F6-7EE73A601D2D}" dt="2023-03-02T16:49:44.393" v="454" actId="26606"/>
          <ac:spMkLst>
            <pc:docMk/>
            <pc:sldMk cId="2916128764" sldId="273"/>
            <ac:spMk id="8" creationId="{2B566528-1B12-4246-9431-5C2D7D081168}"/>
          </ac:spMkLst>
        </pc:spChg>
        <pc:spChg chg="add del">
          <ac:chgData name="David Williamson" userId="a73da8032f1697b1" providerId="LiveId" clId="{44500694-4F41-4433-81F6-7EE73A601D2D}" dt="2023-03-02T16:49:44.393" v="454" actId="26606"/>
          <ac:spMkLst>
            <pc:docMk/>
            <pc:sldMk cId="2916128764" sldId="273"/>
            <ac:spMk id="10" creationId="{2E80C965-DB6D-4F81-9E9E-B027384D0BD6}"/>
          </ac:spMkLst>
        </pc:spChg>
        <pc:spChg chg="add del">
          <ac:chgData name="David Williamson" userId="a73da8032f1697b1" providerId="LiveId" clId="{44500694-4F41-4433-81F6-7EE73A601D2D}" dt="2023-03-02T16:49:44.393" v="454" actId="26606"/>
          <ac:spMkLst>
            <pc:docMk/>
            <pc:sldMk cId="2916128764" sldId="273"/>
            <ac:spMk id="12" creationId="{A580F890-B085-4E95-96AA-55AEBEC5CE6E}"/>
          </ac:spMkLst>
        </pc:spChg>
        <pc:spChg chg="add del">
          <ac:chgData name="David Williamson" userId="a73da8032f1697b1" providerId="LiveId" clId="{44500694-4F41-4433-81F6-7EE73A601D2D}" dt="2023-03-02T16:49:44.393" v="454" actId="26606"/>
          <ac:spMkLst>
            <pc:docMk/>
            <pc:sldMk cId="2916128764" sldId="273"/>
            <ac:spMk id="14" creationId="{D3F51FEB-38FB-4F6C-9F7B-2F2AFAB65463}"/>
          </ac:spMkLst>
        </pc:spChg>
        <pc:spChg chg="add del">
          <ac:chgData name="David Williamson" userId="a73da8032f1697b1" providerId="LiveId" clId="{44500694-4F41-4433-81F6-7EE73A601D2D}" dt="2023-03-02T16:49:44.393" v="454" actId="26606"/>
          <ac:spMkLst>
            <pc:docMk/>
            <pc:sldMk cId="2916128764" sldId="273"/>
            <ac:spMk id="16" creationId="{1E547BA6-BAE0-43BB-A7CA-60F69CE252F0}"/>
          </ac:spMkLst>
        </pc:spChg>
        <pc:spChg chg="add del">
          <ac:chgData name="David Williamson" userId="a73da8032f1697b1" providerId="LiveId" clId="{44500694-4F41-4433-81F6-7EE73A601D2D}" dt="2023-03-02T16:49:44.384" v="453" actId="26606"/>
          <ac:spMkLst>
            <pc:docMk/>
            <pc:sldMk cId="2916128764" sldId="273"/>
            <ac:spMk id="21" creationId="{3BAF1561-20C4-41FD-A35F-BF2B9E727F3E}"/>
          </ac:spMkLst>
        </pc:spChg>
        <pc:spChg chg="add del">
          <ac:chgData name="David Williamson" userId="a73da8032f1697b1" providerId="LiveId" clId="{44500694-4F41-4433-81F6-7EE73A601D2D}" dt="2023-03-02T16:49:44.384" v="453" actId="26606"/>
          <ac:spMkLst>
            <pc:docMk/>
            <pc:sldMk cId="2916128764" sldId="273"/>
            <ac:spMk id="23" creationId="{839DC788-B140-4F3E-A91E-CB3E70ED940A}"/>
          </ac:spMkLst>
        </pc:spChg>
        <pc:spChg chg="add">
          <ac:chgData name="David Williamson" userId="a73da8032f1697b1" providerId="LiveId" clId="{44500694-4F41-4433-81F6-7EE73A601D2D}" dt="2023-03-02T16:49:44.393" v="454" actId="26606"/>
          <ac:spMkLst>
            <pc:docMk/>
            <pc:sldMk cId="2916128764" sldId="273"/>
            <ac:spMk id="27" creationId="{7B831B6F-405A-4B47-B9BB-5CA88F285844}"/>
          </ac:spMkLst>
        </pc:spChg>
        <pc:spChg chg="add">
          <ac:chgData name="David Williamson" userId="a73da8032f1697b1" providerId="LiveId" clId="{44500694-4F41-4433-81F6-7EE73A601D2D}" dt="2023-03-02T16:49:44.393" v="454" actId="26606"/>
          <ac:spMkLst>
            <pc:docMk/>
            <pc:sldMk cId="2916128764" sldId="273"/>
            <ac:spMk id="28" creationId="{15109354-9C5D-4F8C-B0E6-D1043C7BF20A}"/>
          </ac:spMkLst>
        </pc:spChg>
        <pc:spChg chg="add">
          <ac:chgData name="David Williamson" userId="a73da8032f1697b1" providerId="LiveId" clId="{44500694-4F41-4433-81F6-7EE73A601D2D}" dt="2023-03-02T16:49:44.393" v="454" actId="26606"/>
          <ac:spMkLst>
            <pc:docMk/>
            <pc:sldMk cId="2916128764" sldId="273"/>
            <ac:spMk id="29" creationId="{49B530FE-A87D-41A0-A920-ADC6539EAA44}"/>
          </ac:spMkLst>
        </pc:spChg>
        <pc:picChg chg="mod ord">
          <ac:chgData name="David Williamson" userId="a73da8032f1697b1" providerId="LiveId" clId="{44500694-4F41-4433-81F6-7EE73A601D2D}" dt="2023-03-02T16:49:44.393" v="454" actId="26606"/>
          <ac:picMkLst>
            <pc:docMk/>
            <pc:sldMk cId="2916128764" sldId="273"/>
            <ac:picMk id="5" creationId="{A46FD2CF-BDD0-1180-454C-47A7F847DCAE}"/>
          </ac:picMkLst>
        </pc:picChg>
        <pc:cxnChg chg="add del">
          <ac:chgData name="David Williamson" userId="a73da8032f1697b1" providerId="LiveId" clId="{44500694-4F41-4433-81F6-7EE73A601D2D}" dt="2023-03-02T16:49:44.384" v="453" actId="26606"/>
          <ac:cxnSpMkLst>
            <pc:docMk/>
            <pc:sldMk cId="2916128764" sldId="273"/>
            <ac:cxnSpMk id="25" creationId="{FC18D930-0EEE-448F-ABF1-2AA3C83DA552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80BA3-7A30-1098-AE01-920C3E8B7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88748-DCD8-642B-4C90-26FFF9251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5106B-423C-C95E-706B-2E6D6811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B457-8FEF-4227-9A9B-B421AE200A2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DC78F-3305-53FE-091A-42D352A5A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4C940-84E9-B579-862D-3B472F254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422A-8A4C-49D7-BF72-F332A6B28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02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905CE-A186-FFE5-9231-34F627C99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DFF13-961A-1CFF-6C09-00B7B72C3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C476F-7906-95CA-F478-7AA80472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B457-8FEF-4227-9A9B-B421AE200A2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AE7F5-EFD3-FE91-565B-32962F6D6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9D82B-73CD-21B2-8BB0-0040AE28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422A-8A4C-49D7-BF72-F332A6B28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2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6B2883-0993-F9F0-C9BC-3CBBCC009A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CB6158-8EE3-4A00-34B6-1079CEE2A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2F94B-C331-F09E-D17A-A0B624147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B457-8FEF-4227-9A9B-B421AE200A2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8D823-0C16-CF9F-ABC5-618A2A4DB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50AD6-41B9-076E-B848-E5D8840C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422A-8A4C-49D7-BF72-F332A6B28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9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33717-F72D-A541-B13B-E3F0F21B8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50F99-3BFE-9E9E-4725-CD4A7A8F4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CE51B-A885-8900-D532-DAA06BAAB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B457-8FEF-4227-9A9B-B421AE200A2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ACA9E-76C4-4F76-93E8-EB976AE5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88083-DB58-29D0-94EE-E205363FA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422A-8A4C-49D7-BF72-F332A6B28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6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C5364-04A8-2983-F321-C1DB2020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EFEB1-E390-A9A8-04BA-EFB5435AC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0FC99-27C8-84D2-B146-097FA0FEE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B457-8FEF-4227-9A9B-B421AE200A2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29403-9BC1-E95A-0E8C-47CB1DC0A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DBF3F-4F76-871E-70B0-7EB600AD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422A-8A4C-49D7-BF72-F332A6B28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DD266-85E5-1135-100E-4D6C49388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A0A91-6F4A-4523-0488-D24297EB6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10903-A486-1BED-9157-F1A993290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1C0E9-7D37-B1D4-6784-63A4CF4D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B457-8FEF-4227-9A9B-B421AE200A2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BEB87-4A85-667A-4523-9FC8A6A53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B322D-80E6-2B73-2C23-F022E6063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422A-8A4C-49D7-BF72-F332A6B28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8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11067-17EA-EA1F-B7E5-FC4E16FA9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7791E-4864-E882-AE67-D0CA5FE2A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582D4-BCFD-BF83-A492-57472CD32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C872F8-7173-55EA-851C-AF19A219DF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5437B8-1161-1F60-46DE-64E2FC562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E6CCFD-1575-CBCC-F24E-F8B832F9A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B457-8FEF-4227-9A9B-B421AE200A2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921E36-0141-0AFE-01D7-BD7276D65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EA42B7-8CDC-8731-0648-A678E947F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422A-8A4C-49D7-BF72-F332A6B28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2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E61DC-D3EE-929F-2EAB-97ABA4851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AA7639-3C14-9490-61BE-2C3544210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B457-8FEF-4227-9A9B-B421AE200A2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054E6-7013-D9E5-A9E1-19C59013A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BD71F-1FA3-0887-AAAE-33EB07F6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422A-8A4C-49D7-BF72-F332A6B28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4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6B86F9-3824-427F-F669-279FC5487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B457-8FEF-4227-9A9B-B421AE200A2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71789A-1D07-117E-D4A3-312AA3328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C4E8F-D32A-577A-3CA3-9C7D7ED6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422A-8A4C-49D7-BF72-F332A6B28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4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A5A41-B505-E783-0117-A958F7A4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590C3-A361-8368-CA6A-E1489FB64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A01B6F-C3C8-6F4D-F65B-1959B8A54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4D7A4-FD68-2150-A8D1-845CF1B86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B457-8FEF-4227-9A9B-B421AE200A2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EF820-A8FC-C6C4-A135-8616FBA91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B012A-71D0-4299-CA48-783FF034D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422A-8A4C-49D7-BF72-F332A6B28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5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2831E-91BC-A089-C9A8-DEA74EBDE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738800-1611-FE5B-5B76-868E669B2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7C21C-D615-B948-6F89-35F0495BD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37DD1-067D-7A4F-13BF-2629E798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B457-8FEF-4227-9A9B-B421AE200A2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B28B6-CE75-22CB-3FB9-9EE394FDF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5B1885-4E03-CE0D-2D91-BA19DEDB5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422A-8A4C-49D7-BF72-F332A6B28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2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365581-976B-A29A-FD45-CF21FBA95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797FF-7F0B-D7C7-BA22-F173E4B17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45044-1EDD-041A-85AF-BA5372AC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7B457-8FEF-4227-9A9B-B421AE200A2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A3460-9E8C-8EB5-DE6C-B85D13FE2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C4096-3CDD-C0F8-7249-9B7AEE6B7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3422A-8A4C-49D7-BF72-F332A6B28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3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783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0E0CA-3D5A-3B27-2FF7-10EFF192F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Rejoice always, pray without ceasing, give thanks in all circumstances.</a:t>
            </a:r>
            <a:b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 Thes 5:16-18</a:t>
            </a:r>
          </a:p>
        </p:txBody>
      </p:sp>
      <p:pic>
        <p:nvPicPr>
          <p:cNvPr id="6" name="Picture 5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53A665F0-B31D-9608-802E-9BAA887D3C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4" r="-5" b="3172"/>
          <a:stretch/>
        </p:blipFill>
        <p:spPr>
          <a:xfrm>
            <a:off x="4038600" y="1405618"/>
            <a:ext cx="7188199" cy="40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20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67966094-9728-91B9-531E-8C45F26EE4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0" r="-5" b="-5"/>
          <a:stretch/>
        </p:blipFill>
        <p:spPr>
          <a:xfrm>
            <a:off x="20" y="1"/>
            <a:ext cx="12191980" cy="6721475"/>
          </a:xfrm>
          <a:custGeom>
            <a:avLst/>
            <a:gdLst/>
            <a:ahLst/>
            <a:cxnLst/>
            <a:rect l="l" t="t" r="r" b="b"/>
            <a:pathLst>
              <a:path w="12192000" h="6721475">
                <a:moveTo>
                  <a:pt x="4721175" y="5742856"/>
                </a:moveTo>
                <a:lnTo>
                  <a:pt x="4722110" y="5743067"/>
                </a:lnTo>
                <a:cubicBezTo>
                  <a:pt x="4721144" y="5743709"/>
                  <a:pt x="4718265" y="5744315"/>
                  <a:pt x="4717201" y="574433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34942"/>
                </a:lnTo>
                <a:lnTo>
                  <a:pt x="12192000" y="2274073"/>
                </a:lnTo>
                <a:lnTo>
                  <a:pt x="12192000" y="6586253"/>
                </a:lnTo>
                <a:lnTo>
                  <a:pt x="12140861" y="6605451"/>
                </a:lnTo>
                <a:cubicBezTo>
                  <a:pt x="12126657" y="6607665"/>
                  <a:pt x="12093590" y="6662867"/>
                  <a:pt x="12080162" y="6661300"/>
                </a:cubicBezTo>
                <a:cubicBezTo>
                  <a:pt x="11978189" y="6685453"/>
                  <a:pt x="11967362" y="6708506"/>
                  <a:pt x="11917886" y="6696520"/>
                </a:cubicBezTo>
                <a:cubicBezTo>
                  <a:pt x="11872780" y="6694805"/>
                  <a:pt x="11928862" y="6731720"/>
                  <a:pt x="11894611" y="6718680"/>
                </a:cubicBezTo>
                <a:cubicBezTo>
                  <a:pt x="11860360" y="6705640"/>
                  <a:pt x="11736092" y="6642174"/>
                  <a:pt x="11712380" y="6618279"/>
                </a:cubicBezTo>
                <a:cubicBezTo>
                  <a:pt x="11688668" y="6594384"/>
                  <a:pt x="11627913" y="6617875"/>
                  <a:pt x="11585367" y="6575313"/>
                </a:cubicBezTo>
                <a:lnTo>
                  <a:pt x="11516471" y="6498621"/>
                </a:lnTo>
                <a:cubicBezTo>
                  <a:pt x="11468275" y="6496789"/>
                  <a:pt x="11507336" y="6461535"/>
                  <a:pt x="11462693" y="6445069"/>
                </a:cubicBezTo>
                <a:cubicBezTo>
                  <a:pt x="11417568" y="6443442"/>
                  <a:pt x="11408022" y="6391555"/>
                  <a:pt x="11369713" y="6383596"/>
                </a:cubicBezTo>
                <a:cubicBezTo>
                  <a:pt x="11354318" y="6389646"/>
                  <a:pt x="11288329" y="6334752"/>
                  <a:pt x="11273970" y="6323928"/>
                </a:cubicBezTo>
                <a:cubicBezTo>
                  <a:pt x="11231914" y="6325320"/>
                  <a:pt x="11221974" y="6315486"/>
                  <a:pt x="11195085" y="6302909"/>
                </a:cubicBezTo>
                <a:cubicBezTo>
                  <a:pt x="11164087" y="6332691"/>
                  <a:pt x="11171650" y="6306732"/>
                  <a:pt x="11143409" y="6303556"/>
                </a:cubicBezTo>
                <a:cubicBezTo>
                  <a:pt x="11125907" y="6299917"/>
                  <a:pt x="11102604" y="6295777"/>
                  <a:pt x="11085936" y="6294307"/>
                </a:cubicBezTo>
                <a:cubicBezTo>
                  <a:pt x="11057494" y="6294603"/>
                  <a:pt x="11029907" y="6276438"/>
                  <a:pt x="11030954" y="6291426"/>
                </a:cubicBezTo>
                <a:cubicBezTo>
                  <a:pt x="11007785" y="6293943"/>
                  <a:pt x="10982006" y="6298120"/>
                  <a:pt x="10951061" y="6296182"/>
                </a:cubicBezTo>
                <a:cubicBezTo>
                  <a:pt x="10885366" y="6259348"/>
                  <a:pt x="10915289" y="6295910"/>
                  <a:pt x="10857722" y="6283099"/>
                </a:cubicBezTo>
                <a:cubicBezTo>
                  <a:pt x="10806647" y="6270732"/>
                  <a:pt x="10707076" y="6237654"/>
                  <a:pt x="10644617" y="6221981"/>
                </a:cubicBezTo>
                <a:cubicBezTo>
                  <a:pt x="10616447" y="6217166"/>
                  <a:pt x="10558604" y="6206555"/>
                  <a:pt x="10519278" y="6201735"/>
                </a:cubicBezTo>
                <a:cubicBezTo>
                  <a:pt x="10495462" y="6203254"/>
                  <a:pt x="10473831" y="6189810"/>
                  <a:pt x="10445982" y="6199677"/>
                </a:cubicBezTo>
                <a:cubicBezTo>
                  <a:pt x="10436537" y="6203715"/>
                  <a:pt x="10409282" y="6202908"/>
                  <a:pt x="10383866" y="6195830"/>
                </a:cubicBezTo>
                <a:cubicBezTo>
                  <a:pt x="10374828" y="6204037"/>
                  <a:pt x="10347865" y="6195374"/>
                  <a:pt x="10336853" y="6195219"/>
                </a:cubicBezTo>
                <a:cubicBezTo>
                  <a:pt x="10323587" y="6201929"/>
                  <a:pt x="10274742" y="6192863"/>
                  <a:pt x="10261099" y="6185468"/>
                </a:cubicBezTo>
                <a:lnTo>
                  <a:pt x="10126498" y="6173953"/>
                </a:lnTo>
                <a:lnTo>
                  <a:pt x="10082167" y="6171858"/>
                </a:lnTo>
                <a:cubicBezTo>
                  <a:pt x="10074568" y="6173927"/>
                  <a:pt x="10046861" y="6172599"/>
                  <a:pt x="10039238" y="6173522"/>
                </a:cubicBezTo>
                <a:cubicBezTo>
                  <a:pt x="9998459" y="6163421"/>
                  <a:pt x="9984395" y="6162931"/>
                  <a:pt x="9960017" y="6158007"/>
                </a:cubicBezTo>
                <a:cubicBezTo>
                  <a:pt x="9918981" y="6157865"/>
                  <a:pt x="9888742" y="6161064"/>
                  <a:pt x="9847790" y="6151239"/>
                </a:cubicBezTo>
                <a:lnTo>
                  <a:pt x="9728307" y="6131032"/>
                </a:lnTo>
                <a:cubicBezTo>
                  <a:pt x="9675057" y="6140618"/>
                  <a:pt x="9602036" y="6132224"/>
                  <a:pt x="9584505" y="6119612"/>
                </a:cubicBezTo>
                <a:cubicBezTo>
                  <a:pt x="9518953" y="6105336"/>
                  <a:pt x="9415430" y="6079210"/>
                  <a:pt x="9343050" y="6073910"/>
                </a:cubicBezTo>
                <a:lnTo>
                  <a:pt x="9231368" y="6022005"/>
                </a:lnTo>
                <a:lnTo>
                  <a:pt x="9194808" y="6011926"/>
                </a:lnTo>
                <a:lnTo>
                  <a:pt x="9189244" y="6002687"/>
                </a:lnTo>
                <a:lnTo>
                  <a:pt x="9151230" y="5991485"/>
                </a:lnTo>
                <a:lnTo>
                  <a:pt x="9150208" y="5992550"/>
                </a:lnTo>
                <a:cubicBezTo>
                  <a:pt x="9147046" y="5994681"/>
                  <a:pt x="9143082" y="5995773"/>
                  <a:pt x="9137316" y="5994719"/>
                </a:cubicBezTo>
                <a:cubicBezTo>
                  <a:pt x="9138863" y="6014203"/>
                  <a:pt x="9130953" y="6000914"/>
                  <a:pt x="9113810" y="5996085"/>
                </a:cubicBezTo>
                <a:cubicBezTo>
                  <a:pt x="9112389" y="6025268"/>
                  <a:pt x="9068115" y="5990834"/>
                  <a:pt x="9053451" y="6004399"/>
                </a:cubicBezTo>
                <a:lnTo>
                  <a:pt x="9005484" y="6001114"/>
                </a:lnTo>
                <a:lnTo>
                  <a:pt x="9005199" y="6001354"/>
                </a:lnTo>
                <a:cubicBezTo>
                  <a:pt x="9003144" y="6001574"/>
                  <a:pt x="9000325" y="6001246"/>
                  <a:pt x="8996230" y="6000143"/>
                </a:cubicBezTo>
                <a:lnTo>
                  <a:pt x="8990392" y="5998082"/>
                </a:lnTo>
                <a:lnTo>
                  <a:pt x="8974335" y="5994856"/>
                </a:lnTo>
                <a:lnTo>
                  <a:pt x="8968009" y="5995556"/>
                </a:lnTo>
                <a:lnTo>
                  <a:pt x="8963046" y="5997781"/>
                </a:lnTo>
                <a:cubicBezTo>
                  <a:pt x="8954691" y="5989830"/>
                  <a:pt x="8955518" y="5980882"/>
                  <a:pt x="8928986" y="6000969"/>
                </a:cubicBezTo>
                <a:cubicBezTo>
                  <a:pt x="8898032" y="5999949"/>
                  <a:pt x="8789301" y="5985294"/>
                  <a:pt x="8752442" y="5981737"/>
                </a:cubicBezTo>
                <a:cubicBezTo>
                  <a:pt x="8719820" y="5971017"/>
                  <a:pt x="8748195" y="5984678"/>
                  <a:pt x="8707845" y="5979636"/>
                </a:cubicBezTo>
                <a:cubicBezTo>
                  <a:pt x="8671607" y="5960101"/>
                  <a:pt x="8639143" y="5976541"/>
                  <a:pt x="8596069" y="5971064"/>
                </a:cubicBezTo>
                <a:lnTo>
                  <a:pt x="8525228" y="5985906"/>
                </a:lnTo>
                <a:lnTo>
                  <a:pt x="8510981" y="5979991"/>
                </a:lnTo>
                <a:lnTo>
                  <a:pt x="8506165" y="5976990"/>
                </a:lnTo>
                <a:cubicBezTo>
                  <a:pt x="8502647" y="5975213"/>
                  <a:pt x="8500046" y="5974402"/>
                  <a:pt x="8497966" y="5974252"/>
                </a:cubicBezTo>
                <a:lnTo>
                  <a:pt x="8497592" y="5974431"/>
                </a:lnTo>
                <a:lnTo>
                  <a:pt x="8490247" y="5971381"/>
                </a:lnTo>
                <a:lnTo>
                  <a:pt x="8367180" y="5957339"/>
                </a:lnTo>
                <a:cubicBezTo>
                  <a:pt x="8362022" y="5955314"/>
                  <a:pt x="8357731" y="5955662"/>
                  <a:pt x="8353797" y="5957145"/>
                </a:cubicBezTo>
                <a:lnTo>
                  <a:pt x="8352370" y="5957985"/>
                </a:lnTo>
                <a:lnTo>
                  <a:pt x="8320102" y="5940567"/>
                </a:lnTo>
                <a:lnTo>
                  <a:pt x="8314430" y="5940241"/>
                </a:lnTo>
                <a:lnTo>
                  <a:pt x="8295171" y="5926346"/>
                </a:lnTo>
                <a:lnTo>
                  <a:pt x="8284274" y="5920523"/>
                </a:lnTo>
                <a:lnTo>
                  <a:pt x="8283147" y="5916080"/>
                </a:lnTo>
                <a:cubicBezTo>
                  <a:pt x="8280843" y="5912835"/>
                  <a:pt x="8276149" y="5910187"/>
                  <a:pt x="8266073" y="5908905"/>
                </a:cubicBezTo>
                <a:lnTo>
                  <a:pt x="8263374" y="5909135"/>
                </a:lnTo>
                <a:lnTo>
                  <a:pt x="8252031" y="5899292"/>
                </a:lnTo>
                <a:cubicBezTo>
                  <a:pt x="8248857" y="5895442"/>
                  <a:pt x="8246645" y="5891160"/>
                  <a:pt x="8245832" y="5886300"/>
                </a:cubicBezTo>
                <a:cubicBezTo>
                  <a:pt x="8181825" y="5889207"/>
                  <a:pt x="8147128" y="5855085"/>
                  <a:pt x="8090269" y="5840139"/>
                </a:cubicBezTo>
                <a:cubicBezTo>
                  <a:pt x="8025465" y="5816997"/>
                  <a:pt x="7967068" y="5795761"/>
                  <a:pt x="7905405" y="5798166"/>
                </a:cubicBezTo>
                <a:cubicBezTo>
                  <a:pt x="7835117" y="5783254"/>
                  <a:pt x="7780963" y="5781023"/>
                  <a:pt x="7718742" y="5772451"/>
                </a:cubicBezTo>
                <a:lnTo>
                  <a:pt x="7614344" y="5775922"/>
                </a:lnTo>
                <a:lnTo>
                  <a:pt x="7527540" y="5770094"/>
                </a:lnTo>
                <a:lnTo>
                  <a:pt x="7519568" y="5767541"/>
                </a:lnTo>
                <a:cubicBezTo>
                  <a:pt x="7513990" y="5766202"/>
                  <a:pt x="7510170" y="5765852"/>
                  <a:pt x="7507409" y="5766206"/>
                </a:cubicBezTo>
                <a:lnTo>
                  <a:pt x="7507037" y="5766533"/>
                </a:lnTo>
                <a:lnTo>
                  <a:pt x="7495792" y="5764581"/>
                </a:lnTo>
                <a:cubicBezTo>
                  <a:pt x="7476983" y="5760463"/>
                  <a:pt x="7422525" y="5777879"/>
                  <a:pt x="7405388" y="5772686"/>
                </a:cubicBezTo>
                <a:cubicBezTo>
                  <a:pt x="7374786" y="5775636"/>
                  <a:pt x="7333987" y="5776741"/>
                  <a:pt x="7312177" y="5782281"/>
                </a:cubicBezTo>
                <a:lnTo>
                  <a:pt x="7310850" y="5783723"/>
                </a:lnTo>
                <a:lnTo>
                  <a:pt x="7218557" y="5758474"/>
                </a:lnTo>
                <a:lnTo>
                  <a:pt x="7201099" y="5753924"/>
                </a:lnTo>
                <a:lnTo>
                  <a:pt x="7197001" y="5748566"/>
                </a:lnTo>
                <a:cubicBezTo>
                  <a:pt x="7192109" y="5745043"/>
                  <a:pt x="7184503" y="5742904"/>
                  <a:pt x="7170805" y="5743918"/>
                </a:cubicBezTo>
                <a:lnTo>
                  <a:pt x="7096985" y="5731690"/>
                </a:lnTo>
                <a:cubicBezTo>
                  <a:pt x="7061145" y="5730712"/>
                  <a:pt x="7050186" y="5729735"/>
                  <a:pt x="7018493" y="5732064"/>
                </a:cubicBezTo>
                <a:cubicBezTo>
                  <a:pt x="6937525" y="5721126"/>
                  <a:pt x="6943642" y="5696960"/>
                  <a:pt x="6904143" y="5702558"/>
                </a:cubicBezTo>
                <a:cubicBezTo>
                  <a:pt x="6871919" y="5707766"/>
                  <a:pt x="6787986" y="5688692"/>
                  <a:pt x="6708219" y="5674603"/>
                </a:cubicBezTo>
                <a:cubicBezTo>
                  <a:pt x="6649103" y="5665148"/>
                  <a:pt x="6628103" y="5651047"/>
                  <a:pt x="6549452" y="5645827"/>
                </a:cubicBezTo>
                <a:cubicBezTo>
                  <a:pt x="6472151" y="5601737"/>
                  <a:pt x="6409693" y="5625460"/>
                  <a:pt x="6317557" y="5599027"/>
                </a:cubicBezTo>
                <a:cubicBezTo>
                  <a:pt x="6297548" y="5583505"/>
                  <a:pt x="6209289" y="5600698"/>
                  <a:pt x="6168671" y="5596940"/>
                </a:cubicBezTo>
                <a:cubicBezTo>
                  <a:pt x="6128053" y="5593182"/>
                  <a:pt x="6090537" y="5579634"/>
                  <a:pt x="6073845" y="5576478"/>
                </a:cubicBezTo>
                <a:lnTo>
                  <a:pt x="6068527" y="5578015"/>
                </a:lnTo>
                <a:lnTo>
                  <a:pt x="6048635" y="5577332"/>
                </a:lnTo>
                <a:lnTo>
                  <a:pt x="6041280" y="5585681"/>
                </a:lnTo>
                <a:lnTo>
                  <a:pt x="6010089" y="5590774"/>
                </a:lnTo>
                <a:cubicBezTo>
                  <a:pt x="5998678" y="5591361"/>
                  <a:pt x="5970125" y="5590448"/>
                  <a:pt x="5957374" y="5587130"/>
                </a:cubicBezTo>
                <a:lnTo>
                  <a:pt x="5758917" y="5571438"/>
                </a:lnTo>
                <a:lnTo>
                  <a:pt x="5626958" y="5570415"/>
                </a:lnTo>
                <a:lnTo>
                  <a:pt x="5470904" y="5584435"/>
                </a:lnTo>
                <a:cubicBezTo>
                  <a:pt x="5478132" y="5597463"/>
                  <a:pt x="5439008" y="5583397"/>
                  <a:pt x="5432758" y="5595688"/>
                </a:cubicBezTo>
                <a:cubicBezTo>
                  <a:pt x="5429367" y="5605720"/>
                  <a:pt x="5391826" y="5610404"/>
                  <a:pt x="5381665" y="5613390"/>
                </a:cubicBezTo>
                <a:lnTo>
                  <a:pt x="5261761" y="5633807"/>
                </a:lnTo>
                <a:cubicBezTo>
                  <a:pt x="5251596" y="5633991"/>
                  <a:pt x="5230549" y="5642301"/>
                  <a:pt x="5222961" y="5644931"/>
                </a:cubicBezTo>
                <a:lnTo>
                  <a:pt x="5174658" y="5647921"/>
                </a:lnTo>
                <a:lnTo>
                  <a:pt x="5156553" y="5655144"/>
                </a:lnTo>
                <a:lnTo>
                  <a:pt x="5142596" y="5658544"/>
                </a:lnTo>
                <a:lnTo>
                  <a:pt x="5139595" y="5660645"/>
                </a:lnTo>
                <a:cubicBezTo>
                  <a:pt x="5133875" y="5664685"/>
                  <a:pt x="5128077" y="5668496"/>
                  <a:pt x="5121657" y="5671498"/>
                </a:cubicBezTo>
                <a:cubicBezTo>
                  <a:pt x="5108318" y="5642879"/>
                  <a:pt x="5064854" y="5692315"/>
                  <a:pt x="5065789" y="5664927"/>
                </a:cubicBezTo>
                <a:cubicBezTo>
                  <a:pt x="5028194" y="5676443"/>
                  <a:pt x="5038945" y="5647354"/>
                  <a:pt x="5011512" y="5681308"/>
                </a:cubicBezTo>
                <a:cubicBezTo>
                  <a:pt x="4937025" y="5680925"/>
                  <a:pt x="4916355" y="5667918"/>
                  <a:pt x="4840439" y="5705325"/>
                </a:cubicBezTo>
                <a:cubicBezTo>
                  <a:pt x="4806741" y="5721967"/>
                  <a:pt x="4784108" y="5733113"/>
                  <a:pt x="4762445" y="5733093"/>
                </a:cubicBezTo>
                <a:cubicBezTo>
                  <a:pt x="4741324" y="5737594"/>
                  <a:pt x="4729483" y="5740416"/>
                  <a:pt x="4723183" y="5742108"/>
                </a:cubicBezTo>
                <a:lnTo>
                  <a:pt x="4721175" y="5742856"/>
                </a:lnTo>
                <a:lnTo>
                  <a:pt x="4715526" y="5741581"/>
                </a:lnTo>
                <a:cubicBezTo>
                  <a:pt x="4680149" y="5748537"/>
                  <a:pt x="4524746" y="5749345"/>
                  <a:pt x="4515811" y="5751483"/>
                </a:cubicBezTo>
                <a:cubicBezTo>
                  <a:pt x="4457821" y="5764595"/>
                  <a:pt x="4462660" y="5765336"/>
                  <a:pt x="4428540" y="5762134"/>
                </a:cubicBezTo>
                <a:cubicBezTo>
                  <a:pt x="4423305" y="5758763"/>
                  <a:pt x="4368975" y="5765057"/>
                  <a:pt x="4362874" y="5763480"/>
                </a:cubicBezTo>
                <a:lnTo>
                  <a:pt x="4316963" y="5756865"/>
                </a:lnTo>
                <a:lnTo>
                  <a:pt x="4315109" y="5758206"/>
                </a:lnTo>
                <a:cubicBezTo>
                  <a:pt x="4306124" y="5761577"/>
                  <a:pt x="4299996" y="5761576"/>
                  <a:pt x="4295141" y="5760085"/>
                </a:cubicBezTo>
                <a:lnTo>
                  <a:pt x="4290061" y="5757168"/>
                </a:lnTo>
                <a:lnTo>
                  <a:pt x="4276140" y="5757414"/>
                </a:lnTo>
                <a:lnTo>
                  <a:pt x="4248115" y="5755090"/>
                </a:lnTo>
                <a:lnTo>
                  <a:pt x="4202048" y="5757885"/>
                </a:lnTo>
                <a:cubicBezTo>
                  <a:pt x="4201946" y="5758305"/>
                  <a:pt x="4201844" y="5758724"/>
                  <a:pt x="4201744" y="5759144"/>
                </a:cubicBezTo>
                <a:cubicBezTo>
                  <a:pt x="4200117" y="5761981"/>
                  <a:pt x="4197141" y="5764100"/>
                  <a:pt x="4191246" y="5764778"/>
                </a:cubicBezTo>
                <a:cubicBezTo>
                  <a:pt x="4204214" y="5782067"/>
                  <a:pt x="4161275" y="5780172"/>
                  <a:pt x="4142743" y="5780643"/>
                </a:cubicBezTo>
                <a:cubicBezTo>
                  <a:pt x="4124718" y="5787709"/>
                  <a:pt x="4099100" y="5801289"/>
                  <a:pt x="4083095" y="5807176"/>
                </a:cubicBezTo>
                <a:lnTo>
                  <a:pt x="4074544" y="5808011"/>
                </a:lnTo>
                <a:cubicBezTo>
                  <a:pt x="4074505" y="5808112"/>
                  <a:pt x="4074464" y="5808211"/>
                  <a:pt x="4074425" y="5808310"/>
                </a:cubicBezTo>
                <a:cubicBezTo>
                  <a:pt x="4072679" y="5809094"/>
                  <a:pt x="4069907" y="5809595"/>
                  <a:pt x="4065508" y="5809754"/>
                </a:cubicBezTo>
                <a:lnTo>
                  <a:pt x="4058952" y="5809536"/>
                </a:lnTo>
                <a:lnTo>
                  <a:pt x="4042362" y="5811157"/>
                </a:lnTo>
                <a:lnTo>
                  <a:pt x="4036994" y="5813591"/>
                </a:lnTo>
                <a:lnTo>
                  <a:pt x="4035361" y="5817258"/>
                </a:lnTo>
                <a:lnTo>
                  <a:pt x="4033776" y="5817023"/>
                </a:lnTo>
                <a:cubicBezTo>
                  <a:pt x="4021425" y="5812159"/>
                  <a:pt x="4016875" y="5803783"/>
                  <a:pt x="4004536" y="5829591"/>
                </a:cubicBezTo>
                <a:cubicBezTo>
                  <a:pt x="3976668" y="5822526"/>
                  <a:pt x="3972978" y="5837855"/>
                  <a:pt x="3936844" y="5847048"/>
                </a:cubicBezTo>
                <a:cubicBezTo>
                  <a:pt x="3920507" y="5839324"/>
                  <a:pt x="3908536" y="5844013"/>
                  <a:pt x="3897273" y="5852703"/>
                </a:cubicBezTo>
                <a:cubicBezTo>
                  <a:pt x="3861093" y="5852207"/>
                  <a:pt x="3829629" y="5866077"/>
                  <a:pt x="3789758" y="5872941"/>
                </a:cubicBezTo>
                <a:cubicBezTo>
                  <a:pt x="3741008" y="5887647"/>
                  <a:pt x="3725130" y="5889624"/>
                  <a:pt x="3682511" y="5896864"/>
                </a:cubicBezTo>
                <a:lnTo>
                  <a:pt x="3610033" y="5929135"/>
                </a:lnTo>
                <a:lnTo>
                  <a:pt x="3603853" y="5927773"/>
                </a:lnTo>
                <a:cubicBezTo>
                  <a:pt x="3599581" y="5927154"/>
                  <a:pt x="3596727" y="5927154"/>
                  <a:pt x="3594734" y="5927609"/>
                </a:cubicBezTo>
                <a:lnTo>
                  <a:pt x="3594499" y="5927878"/>
                </a:lnTo>
                <a:lnTo>
                  <a:pt x="3585976" y="5927188"/>
                </a:lnTo>
                <a:cubicBezTo>
                  <a:pt x="3571624" y="5925397"/>
                  <a:pt x="3549390" y="5939596"/>
                  <a:pt x="3536133" y="5936887"/>
                </a:cubicBezTo>
                <a:cubicBezTo>
                  <a:pt x="3513941" y="5941183"/>
                  <a:pt x="3488623" y="5934918"/>
                  <a:pt x="3473221" y="5940548"/>
                </a:cubicBezTo>
                <a:lnTo>
                  <a:pt x="3400726" y="5952596"/>
                </a:lnTo>
                <a:lnTo>
                  <a:pt x="3375936" y="5941189"/>
                </a:lnTo>
                <a:lnTo>
                  <a:pt x="3348220" y="5944802"/>
                </a:lnTo>
                <a:cubicBezTo>
                  <a:pt x="3337207" y="5945475"/>
                  <a:pt x="3327055" y="5946237"/>
                  <a:pt x="3319640" y="5949737"/>
                </a:cubicBezTo>
                <a:lnTo>
                  <a:pt x="3248530" y="5968289"/>
                </a:lnTo>
                <a:lnTo>
                  <a:pt x="3210309" y="5954736"/>
                </a:lnTo>
                <a:cubicBezTo>
                  <a:pt x="3206089" y="5952812"/>
                  <a:pt x="3200153" y="5952268"/>
                  <a:pt x="3190376" y="5954857"/>
                </a:cubicBezTo>
                <a:lnTo>
                  <a:pt x="3188146" y="5956038"/>
                </a:lnTo>
                <a:cubicBezTo>
                  <a:pt x="3182626" y="5954058"/>
                  <a:pt x="3141857" y="5956624"/>
                  <a:pt x="3108597" y="5957358"/>
                </a:cubicBezTo>
                <a:cubicBezTo>
                  <a:pt x="3055969" y="5959784"/>
                  <a:pt x="3048941" y="5952417"/>
                  <a:pt x="2988585" y="5960444"/>
                </a:cubicBezTo>
                <a:cubicBezTo>
                  <a:pt x="2928854" y="5964632"/>
                  <a:pt x="2917952" y="5959591"/>
                  <a:pt x="2876541" y="5967961"/>
                </a:cubicBezTo>
                <a:lnTo>
                  <a:pt x="2626865" y="5968713"/>
                </a:lnTo>
                <a:cubicBezTo>
                  <a:pt x="2562349" y="5946800"/>
                  <a:pt x="2563423" y="5977398"/>
                  <a:pt x="2491423" y="5970428"/>
                </a:cubicBezTo>
                <a:cubicBezTo>
                  <a:pt x="2433092" y="6035904"/>
                  <a:pt x="2455710" y="5995425"/>
                  <a:pt x="2415618" y="6003657"/>
                </a:cubicBezTo>
                <a:lnTo>
                  <a:pt x="2290099" y="6001093"/>
                </a:lnTo>
                <a:cubicBezTo>
                  <a:pt x="2257058" y="5987464"/>
                  <a:pt x="2202459" y="6022632"/>
                  <a:pt x="2161715" y="6004244"/>
                </a:cubicBezTo>
                <a:cubicBezTo>
                  <a:pt x="2122715" y="6007244"/>
                  <a:pt x="2080451" y="6015292"/>
                  <a:pt x="2056090" y="6019086"/>
                </a:cubicBezTo>
                <a:cubicBezTo>
                  <a:pt x="2019829" y="6026050"/>
                  <a:pt x="1978840" y="6038739"/>
                  <a:pt x="1944154" y="6046026"/>
                </a:cubicBezTo>
                <a:cubicBezTo>
                  <a:pt x="1925868" y="6034021"/>
                  <a:pt x="1896028" y="6059125"/>
                  <a:pt x="1847969" y="6062810"/>
                </a:cubicBezTo>
                <a:cubicBezTo>
                  <a:pt x="1827978" y="6048913"/>
                  <a:pt x="1815571" y="6065486"/>
                  <a:pt x="1777084" y="6047209"/>
                </a:cubicBezTo>
                <a:cubicBezTo>
                  <a:pt x="1775440" y="6049158"/>
                  <a:pt x="1773398" y="6050977"/>
                  <a:pt x="1771026" y="6052610"/>
                </a:cubicBezTo>
                <a:cubicBezTo>
                  <a:pt x="1757252" y="6062088"/>
                  <a:pt x="1735529" y="6063344"/>
                  <a:pt x="1722510" y="6055412"/>
                </a:cubicBezTo>
                <a:cubicBezTo>
                  <a:pt x="1691780" y="6043382"/>
                  <a:pt x="1662322" y="6038247"/>
                  <a:pt x="1633942" y="6035716"/>
                </a:cubicBezTo>
                <a:lnTo>
                  <a:pt x="1586146" y="6045126"/>
                </a:lnTo>
                <a:cubicBezTo>
                  <a:pt x="1567949" y="6050358"/>
                  <a:pt x="1545901" y="6061305"/>
                  <a:pt x="1524749" y="6067115"/>
                </a:cubicBezTo>
                <a:cubicBezTo>
                  <a:pt x="1502587" y="6070337"/>
                  <a:pt x="1478014" y="6065935"/>
                  <a:pt x="1459243" y="6079986"/>
                </a:cubicBezTo>
                <a:cubicBezTo>
                  <a:pt x="1421475" y="6095139"/>
                  <a:pt x="1374525" y="6079162"/>
                  <a:pt x="1349458" y="6115647"/>
                </a:cubicBezTo>
                <a:cubicBezTo>
                  <a:pt x="1273277" y="6137331"/>
                  <a:pt x="1121513" y="6171202"/>
                  <a:pt x="1009213" y="6196169"/>
                </a:cubicBezTo>
                <a:cubicBezTo>
                  <a:pt x="939017" y="6208471"/>
                  <a:pt x="866896" y="6205091"/>
                  <a:pt x="808573" y="6211966"/>
                </a:cubicBezTo>
                <a:cubicBezTo>
                  <a:pt x="802824" y="6209126"/>
                  <a:pt x="726017" y="6232905"/>
                  <a:pt x="719550" y="6231933"/>
                </a:cubicBezTo>
                <a:lnTo>
                  <a:pt x="698796" y="6232599"/>
                </a:lnTo>
                <a:cubicBezTo>
                  <a:pt x="689834" y="6236836"/>
                  <a:pt x="683493" y="6237437"/>
                  <a:pt x="678328" y="6236429"/>
                </a:cubicBezTo>
                <a:lnTo>
                  <a:pt x="672785" y="6234027"/>
                </a:lnTo>
                <a:lnTo>
                  <a:pt x="658407" y="6235638"/>
                </a:lnTo>
                <a:lnTo>
                  <a:pt x="629186" y="6236074"/>
                </a:lnTo>
                <a:lnTo>
                  <a:pt x="624559" y="6238724"/>
                </a:lnTo>
                <a:lnTo>
                  <a:pt x="581799" y="6243380"/>
                </a:lnTo>
                <a:cubicBezTo>
                  <a:pt x="581737" y="6243807"/>
                  <a:pt x="581672" y="6244236"/>
                  <a:pt x="581609" y="6244664"/>
                </a:cubicBezTo>
                <a:cubicBezTo>
                  <a:pt x="580205" y="6247646"/>
                  <a:pt x="577332" y="6250048"/>
                  <a:pt x="571300" y="6251300"/>
                </a:cubicBezTo>
                <a:cubicBezTo>
                  <a:pt x="551624" y="6261209"/>
                  <a:pt x="484500" y="6294596"/>
                  <a:pt x="463550" y="6304115"/>
                </a:cubicBezTo>
                <a:cubicBezTo>
                  <a:pt x="453137" y="6305662"/>
                  <a:pt x="449732" y="6307620"/>
                  <a:pt x="445607" y="6308407"/>
                </a:cubicBezTo>
                <a:lnTo>
                  <a:pt x="438800" y="6308835"/>
                </a:lnTo>
                <a:cubicBezTo>
                  <a:pt x="417223" y="6317125"/>
                  <a:pt x="343313" y="6348349"/>
                  <a:pt x="316139" y="6358155"/>
                </a:cubicBezTo>
                <a:cubicBezTo>
                  <a:pt x="298482" y="6352074"/>
                  <a:pt x="286557" y="6357914"/>
                  <a:pt x="275749" y="6367668"/>
                </a:cubicBezTo>
                <a:cubicBezTo>
                  <a:pt x="238275" y="6370726"/>
                  <a:pt x="207077" y="6387621"/>
                  <a:pt x="166497" y="6398366"/>
                </a:cubicBezTo>
                <a:lnTo>
                  <a:pt x="1" y="6464830"/>
                </a:lnTo>
                <a:lnTo>
                  <a:pt x="1" y="2274073"/>
                </a:lnTo>
                <a:lnTo>
                  <a:pt x="0" y="227407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664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4747089-0322-4B03-B224-817DD4C8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228512D-3055-4911-A4D1-4A084C9C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933928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C98C7BF-70D9-4D19-BD2D-D808991FD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3853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0246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ame 25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501609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720ED1-2645-C293-4626-42D52C5A1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7189" y="2742693"/>
            <a:ext cx="3618284" cy="1345720"/>
          </a:xfrm>
          <a:noFill/>
        </p:spPr>
        <p:txBody>
          <a:bodyPr anchor="ctr">
            <a:normAutofit fontScale="90000"/>
          </a:bodyPr>
          <a:lstStyle/>
          <a:p>
            <a:r>
              <a:rPr lang="en-US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2:1-11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FD685C2-1A84-41DE-BFA0-0A068F83D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914977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EA8012-773E-B6F2-8876-9310073F8F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321735" y="2028917"/>
            <a:ext cx="4978053" cy="280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81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0D0D5C-93EC-449C-153E-96F6836B0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8397" y="1837090"/>
            <a:ext cx="6277969" cy="309804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u="sng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Cultural Confusions </a:t>
            </a:r>
            <a:r>
              <a:rPr lang="en-US" sz="48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–</a:t>
            </a:r>
            <a:br>
              <a:rPr lang="en-US" sz="48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en-US" sz="4800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400" i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Weddings and Wine, </a:t>
            </a:r>
            <a:br>
              <a:rPr lang="en-US" sz="5400" i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5400" i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Then and Now.</a:t>
            </a:r>
            <a:endParaRPr lang="en-US" sz="4800" i="1" kern="120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9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523EE-CD1E-3528-4EB3-B962C798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11703"/>
            <a:ext cx="10905066" cy="1135737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The </a:t>
            </a:r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953BA-9F76-1E30-6B7B-1F8A51562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796" y="2899053"/>
            <a:ext cx="9874192" cy="439398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800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</a:t>
            </a:r>
            <a:r>
              <a:rPr lang="en-US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(v. 1)</a:t>
            </a:r>
          </a:p>
          <a:p>
            <a:pPr marL="0" indent="0">
              <a:buNone/>
            </a:pPr>
            <a:endParaRPr lang="en-US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The </a:t>
            </a:r>
            <a:r>
              <a:rPr lang="en-US" sz="4800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Participation</a:t>
            </a:r>
            <a:r>
              <a:rPr lang="en-US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(v. 2)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6FD2CF-BDD0-1180-454C-47A7F847D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2" y="424011"/>
            <a:ext cx="4047982" cy="600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62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523EE-CD1E-3528-4EB3-B962C798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The </a:t>
            </a:r>
            <a:r>
              <a:rPr lang="en-US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SITUATION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6FD2CF-BDD0-1180-454C-47A7F847DC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953BA-9F76-1E30-6B7B-1F8A51562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(v. 3)</a:t>
            </a:r>
          </a:p>
          <a:p>
            <a:pPr marL="0" indent="0">
              <a:buNone/>
            </a:pP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The </a:t>
            </a:r>
            <a:r>
              <a:rPr lang="en-US" sz="4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Posturing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(vv. 4-5)</a:t>
            </a:r>
          </a:p>
        </p:txBody>
      </p:sp>
    </p:spTree>
    <p:extLst>
      <p:ext uri="{BB962C8B-B14F-4D97-AF65-F5344CB8AC3E}">
        <p14:creationId xmlns:p14="http://schemas.microsoft.com/office/powerpoint/2010/main" val="4165364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523EE-CD1E-3528-4EB3-B962C798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39520"/>
            <a:ext cx="4997567" cy="1239292"/>
          </a:xfrm>
        </p:spPr>
        <p:txBody>
          <a:bodyPr anchor="b">
            <a:normAutofit/>
          </a:bodyPr>
          <a:lstStyle/>
          <a:p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The </a:t>
            </a:r>
            <a:r>
              <a:rPr lang="en-US" sz="5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SYMBOLISM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953BA-9F76-1E30-6B7B-1F8A51562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3429000"/>
            <a:ext cx="5316513" cy="2788920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Purification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(v. 6)</a:t>
            </a:r>
          </a:p>
          <a:p>
            <a:pPr marL="0" indent="0">
              <a:buNone/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The “</a:t>
            </a:r>
            <a:r>
              <a:rPr lang="en-US" sz="4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Punch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(vv. 7-8)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6FD2CF-BDD0-1180-454C-47A7F847D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647" y="615457"/>
            <a:ext cx="3723207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08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6FD2CF-BDD0-1180-454C-47A7F847D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86" y="965199"/>
            <a:ext cx="3289173" cy="4927602"/>
          </a:xfrm>
          <a:prstGeom prst="rect">
            <a:avLst/>
          </a:prstGeom>
        </p:spPr>
      </p:pic>
      <p:sp>
        <p:nvSpPr>
          <p:cNvPr id="28" name="Freeform: Shape 22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523EE-CD1E-3528-4EB3-B962C798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354" y="457201"/>
            <a:ext cx="5337270" cy="1563377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The </a:t>
            </a:r>
            <a:r>
              <a:rPr lang="en-US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STATEMENT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953BA-9F76-1E30-6B7B-1F8A51562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405" y="2798064"/>
            <a:ext cx="6617043" cy="3417611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000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Proclamation</a:t>
            </a: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(vv. 9-10)</a:t>
            </a:r>
          </a:p>
          <a:p>
            <a:pPr marL="0" indent="0">
              <a:buNone/>
            </a:pPr>
            <a:endParaRPr lang="en-US" sz="4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The </a:t>
            </a:r>
            <a:r>
              <a:rPr lang="en-US" sz="4400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(v. 11)</a:t>
            </a:r>
          </a:p>
        </p:txBody>
      </p:sp>
    </p:spTree>
    <p:extLst>
      <p:ext uri="{BB962C8B-B14F-4D97-AF65-F5344CB8AC3E}">
        <p14:creationId xmlns:p14="http://schemas.microsoft.com/office/powerpoint/2010/main" val="2916128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2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523EE-CD1E-3528-4EB3-B962C7989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6" y="208948"/>
            <a:ext cx="3849128" cy="1316086"/>
          </a:xfrm>
        </p:spPr>
        <p:txBody>
          <a:bodyPr anchor="b">
            <a:normAutofit/>
          </a:bodyPr>
          <a:lstStyle/>
          <a:p>
            <a:pPr algn="r"/>
            <a:r>
              <a:rPr lang="en-US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6FD2CF-BDD0-1180-454C-47A7F847D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154" y="21476"/>
            <a:ext cx="4549042" cy="681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90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117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Rejoice always, pray without ceasing, give thanks in all circumstances. 1 Thes 5:16-18</vt:lpstr>
      <vt:lpstr>PowerPoint Presentation</vt:lpstr>
      <vt:lpstr>John 2:1-11</vt:lpstr>
      <vt:lpstr>Cultural Confusions –   Weddings and Wine,  Then and Now.</vt:lpstr>
      <vt:lpstr>1. The SETTING</vt:lpstr>
      <vt:lpstr>2. The SITUATION</vt:lpstr>
      <vt:lpstr>3. The SYMBOLISM</vt:lpstr>
      <vt:lpstr>4. The STATEMENT</vt:lpstr>
      <vt:lpstr>APPLICATION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Williamson</dc:creator>
  <cp:lastModifiedBy>David Williamson</cp:lastModifiedBy>
  <cp:revision>1</cp:revision>
  <dcterms:created xsi:type="dcterms:W3CDTF">2023-02-27T19:51:05Z</dcterms:created>
  <dcterms:modified xsi:type="dcterms:W3CDTF">2023-03-02T17:02:03Z</dcterms:modified>
</cp:coreProperties>
</file>