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0"/>
  </p:notesMasterIdLst>
  <p:sldIdLst>
    <p:sldId id="296" r:id="rId2"/>
    <p:sldId id="289" r:id="rId3"/>
    <p:sldId id="286" r:id="rId4"/>
    <p:sldId id="282" r:id="rId5"/>
    <p:sldId id="262" r:id="rId6"/>
    <p:sldId id="263" r:id="rId7"/>
    <p:sldId id="264" r:id="rId8"/>
    <p:sldId id="260" r:id="rId9"/>
    <p:sldId id="265" r:id="rId10"/>
    <p:sldId id="283" r:id="rId11"/>
    <p:sldId id="266" r:id="rId12"/>
    <p:sldId id="284" r:id="rId13"/>
    <p:sldId id="270" r:id="rId14"/>
    <p:sldId id="271" r:id="rId15"/>
    <p:sldId id="285" r:id="rId16"/>
    <p:sldId id="272" r:id="rId17"/>
    <p:sldId id="288"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5152"/>
    <a:srgbClr val="2D3C9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3" autoAdjust="0"/>
    <p:restoredTop sz="78211" autoAdjust="0"/>
  </p:normalViewPr>
  <p:slideViewPr>
    <p:cSldViewPr>
      <p:cViewPr varScale="1">
        <p:scale>
          <a:sx n="65" d="100"/>
          <a:sy n="65" d="100"/>
        </p:scale>
        <p:origin x="1999" y="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illiamson" userId="a73da8032f1697b1" providerId="LiveId" clId="{41AF9CD2-32F8-41EC-BF9E-E86551F8F0B1}"/>
    <pc:docChg chg="delSld">
      <pc:chgData name="David Williamson" userId="a73da8032f1697b1" providerId="LiveId" clId="{41AF9CD2-32F8-41EC-BF9E-E86551F8F0B1}" dt="2023-02-27T13:41:01.806" v="10" actId="47"/>
      <pc:docMkLst>
        <pc:docMk/>
      </pc:docMkLst>
      <pc:sldChg chg="del">
        <pc:chgData name="David Williamson" userId="a73da8032f1697b1" providerId="LiveId" clId="{41AF9CD2-32F8-41EC-BF9E-E86551F8F0B1}" dt="2023-02-27T13:40:48.767" v="0" actId="47"/>
        <pc:sldMkLst>
          <pc:docMk/>
          <pc:sldMk cId="3332500016" sldId="257"/>
        </pc:sldMkLst>
      </pc:sldChg>
      <pc:sldChg chg="del">
        <pc:chgData name="David Williamson" userId="a73da8032f1697b1" providerId="LiveId" clId="{41AF9CD2-32F8-41EC-BF9E-E86551F8F0B1}" dt="2023-02-27T13:40:55.065" v="5" actId="47"/>
        <pc:sldMkLst>
          <pc:docMk/>
          <pc:sldMk cId="2738652420" sldId="259"/>
        </pc:sldMkLst>
      </pc:sldChg>
      <pc:sldChg chg="del">
        <pc:chgData name="David Williamson" userId="a73da8032f1697b1" providerId="LiveId" clId="{41AF9CD2-32F8-41EC-BF9E-E86551F8F0B1}" dt="2023-02-27T13:41:01.806" v="10" actId="47"/>
        <pc:sldMkLst>
          <pc:docMk/>
          <pc:sldMk cId="1122615468" sldId="261"/>
        </pc:sldMkLst>
      </pc:sldChg>
      <pc:sldChg chg="del">
        <pc:chgData name="David Williamson" userId="a73da8032f1697b1" providerId="LiveId" clId="{41AF9CD2-32F8-41EC-BF9E-E86551F8F0B1}" dt="2023-02-27T13:40:55.825" v="6" actId="47"/>
        <pc:sldMkLst>
          <pc:docMk/>
          <pc:sldMk cId="4055964174" sldId="292"/>
        </pc:sldMkLst>
      </pc:sldChg>
      <pc:sldChg chg="del">
        <pc:chgData name="David Williamson" userId="a73da8032f1697b1" providerId="LiveId" clId="{41AF9CD2-32F8-41EC-BF9E-E86551F8F0B1}" dt="2023-02-27T13:40:57.383" v="8" actId="47"/>
        <pc:sldMkLst>
          <pc:docMk/>
          <pc:sldMk cId="871422944" sldId="293"/>
        </pc:sldMkLst>
      </pc:sldChg>
      <pc:sldChg chg="del">
        <pc:chgData name="David Williamson" userId="a73da8032f1697b1" providerId="LiveId" clId="{41AF9CD2-32F8-41EC-BF9E-E86551F8F0B1}" dt="2023-02-27T13:40:56.594" v="7" actId="47"/>
        <pc:sldMkLst>
          <pc:docMk/>
          <pc:sldMk cId="114617020" sldId="294"/>
        </pc:sldMkLst>
      </pc:sldChg>
      <pc:sldChg chg="del">
        <pc:chgData name="David Williamson" userId="a73da8032f1697b1" providerId="LiveId" clId="{41AF9CD2-32F8-41EC-BF9E-E86551F8F0B1}" dt="2023-02-27T13:40:58.219" v="9" actId="47"/>
        <pc:sldMkLst>
          <pc:docMk/>
          <pc:sldMk cId="2668357533" sldId="295"/>
        </pc:sldMkLst>
      </pc:sldChg>
      <pc:sldChg chg="del">
        <pc:chgData name="David Williamson" userId="a73da8032f1697b1" providerId="LiveId" clId="{41AF9CD2-32F8-41EC-BF9E-E86551F8F0B1}" dt="2023-02-27T13:40:49.749" v="1" actId="47"/>
        <pc:sldMkLst>
          <pc:docMk/>
          <pc:sldMk cId="4226576606" sldId="297"/>
        </pc:sldMkLst>
      </pc:sldChg>
      <pc:sldChg chg="del">
        <pc:chgData name="David Williamson" userId="a73da8032f1697b1" providerId="LiveId" clId="{41AF9CD2-32F8-41EC-BF9E-E86551F8F0B1}" dt="2023-02-27T13:40:52.309" v="4" actId="47"/>
        <pc:sldMkLst>
          <pc:docMk/>
          <pc:sldMk cId="1090186944" sldId="298"/>
        </pc:sldMkLst>
      </pc:sldChg>
      <pc:sldChg chg="del">
        <pc:chgData name="David Williamson" userId="a73da8032f1697b1" providerId="LiveId" clId="{41AF9CD2-32F8-41EC-BF9E-E86551F8F0B1}" dt="2023-02-27T13:40:50.562" v="2" actId="47"/>
        <pc:sldMkLst>
          <pc:docMk/>
          <pc:sldMk cId="1551377923" sldId="299"/>
        </pc:sldMkLst>
      </pc:sldChg>
      <pc:sldChg chg="del">
        <pc:chgData name="David Williamson" userId="a73da8032f1697b1" providerId="LiveId" clId="{41AF9CD2-32F8-41EC-BF9E-E86551F8F0B1}" dt="2023-02-27T13:40:51.447" v="3" actId="47"/>
        <pc:sldMkLst>
          <pc:docMk/>
          <pc:sldMk cId="179804201"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19C4EB-615A-41F3-B1D1-6D2DDE64BD8E}" type="datetimeFigureOut">
              <a:rPr lang="en-US" smtClean="0"/>
              <a:t>2/27/2023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59FD17-F2CB-4390-ADFD-D7ABCF86981B}" type="slidenum">
              <a:rPr lang="en-US" smtClean="0"/>
              <a:t>‹#›</a:t>
            </a:fld>
            <a:endParaRPr lang="en-US"/>
          </a:p>
        </p:txBody>
      </p:sp>
    </p:spTree>
    <p:extLst>
      <p:ext uri="{BB962C8B-B14F-4D97-AF65-F5344CB8AC3E}">
        <p14:creationId xmlns:p14="http://schemas.microsoft.com/office/powerpoint/2010/main" val="427102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59FD17-F2CB-4390-ADFD-D7ABCF86981B}" type="slidenum">
              <a:rPr lang="en-US" smtClean="0"/>
              <a:t>15</a:t>
            </a:fld>
            <a:endParaRPr lang="en-US"/>
          </a:p>
        </p:txBody>
      </p:sp>
    </p:spTree>
    <p:extLst>
      <p:ext uri="{BB962C8B-B14F-4D97-AF65-F5344CB8AC3E}">
        <p14:creationId xmlns:p14="http://schemas.microsoft.com/office/powerpoint/2010/main" val="813607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59FD17-F2CB-4390-ADFD-D7ABCF86981B}" type="slidenum">
              <a:rPr lang="en-US" smtClean="0"/>
              <a:t>17</a:t>
            </a:fld>
            <a:endParaRPr lang="en-US"/>
          </a:p>
        </p:txBody>
      </p:sp>
    </p:spTree>
    <p:extLst>
      <p:ext uri="{BB962C8B-B14F-4D97-AF65-F5344CB8AC3E}">
        <p14:creationId xmlns:p14="http://schemas.microsoft.com/office/powerpoint/2010/main" val="405845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59FD17-F2CB-4390-ADFD-D7ABCF86981B}" type="slidenum">
              <a:rPr lang="en-US" smtClean="0"/>
              <a:t>18</a:t>
            </a:fld>
            <a:endParaRPr lang="en-US"/>
          </a:p>
        </p:txBody>
      </p:sp>
    </p:spTree>
    <p:extLst>
      <p:ext uri="{BB962C8B-B14F-4D97-AF65-F5344CB8AC3E}">
        <p14:creationId xmlns:p14="http://schemas.microsoft.com/office/powerpoint/2010/main" val="1366396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BEC72C-887C-4008-B657-83E9E0EB822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EC72C-887C-4008-B657-83E9E0EB822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EC72C-887C-4008-B657-83E9E0EB822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BEC72C-887C-4008-B657-83E9E0EB822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BEC72C-887C-4008-B657-83E9E0EB8225}" type="datetimeFigureOut">
              <a:rPr lang="en-US" smtClean="0"/>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BEC72C-887C-4008-B657-83E9E0EB8225}"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BEC72C-887C-4008-B657-83E9E0EB8225}" type="datetimeFigureOut">
              <a:rPr lang="en-US" smtClean="0"/>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BEC72C-887C-4008-B657-83E9E0EB8225}" type="datetimeFigureOut">
              <a:rPr lang="en-US" smtClean="0"/>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EC72C-887C-4008-B657-83E9E0EB8225}" type="datetimeFigureOut">
              <a:rPr lang="en-US" smtClean="0"/>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BEC72C-887C-4008-B657-83E9E0EB8225}"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4B74D-F3E1-406A-933B-BAAE91D2C9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BEC72C-887C-4008-B657-83E9E0EB8225}" type="datetimeFigureOut">
              <a:rPr lang="en-US" smtClean="0"/>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4B74D-F3E1-406A-933B-BAAE91D2C9F4}"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2BEC72C-887C-4008-B657-83E9E0EB8225}" type="datetimeFigureOut">
              <a:rPr lang="en-US" smtClean="0"/>
              <a:t>2/27/2023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1354B74D-F3E1-406A-933B-BAAE91D2C9F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9233-F6F1-4D3B-0D2D-1A9A06F7060D}"/>
              </a:ext>
            </a:extLst>
          </p:cNvPr>
          <p:cNvSpPr>
            <a:spLocks noGrp="1"/>
          </p:cNvSpPr>
          <p:nvPr>
            <p:ph type="title"/>
          </p:nvPr>
        </p:nvSpPr>
        <p:spPr>
          <a:xfrm>
            <a:off x="11952" y="0"/>
            <a:ext cx="9132048" cy="6858000"/>
          </a:xfrm>
          <a:solidFill>
            <a:srgbClr val="4E5152"/>
          </a:solidFill>
        </p:spPr>
        <p:txBody>
          <a:bodyPr/>
          <a:lstStyle/>
          <a:p>
            <a:endParaRPr lang="en-US" dirty="0"/>
          </a:p>
        </p:txBody>
      </p:sp>
      <p:pic>
        <p:nvPicPr>
          <p:cNvPr id="5" name="Content Placeholder 4">
            <a:extLst>
              <a:ext uri="{FF2B5EF4-FFF2-40B4-BE49-F238E27FC236}">
                <a16:creationId xmlns:a16="http://schemas.microsoft.com/office/drawing/2014/main" id="{D6A48BF7-6D90-5D7E-09C1-949A1B99964E}"/>
              </a:ext>
            </a:extLst>
          </p:cNvPr>
          <p:cNvPicPr>
            <a:picLocks noGrp="1" noChangeAspect="1"/>
          </p:cNvPicPr>
          <p:nvPr>
            <p:ph idx="1"/>
          </p:nvPr>
        </p:nvPicPr>
        <p:blipFill>
          <a:blip r:embed="rId2"/>
          <a:stretch>
            <a:fillRect/>
          </a:stretch>
        </p:blipFill>
        <p:spPr>
          <a:xfrm>
            <a:off x="11952" y="1371600"/>
            <a:ext cx="9132048" cy="3657600"/>
          </a:xfrm>
        </p:spPr>
      </p:pic>
    </p:spTree>
    <p:extLst>
      <p:ext uri="{BB962C8B-B14F-4D97-AF65-F5344CB8AC3E}">
        <p14:creationId xmlns:p14="http://schemas.microsoft.com/office/powerpoint/2010/main" val="201541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16200000" scaled="1"/>
            <a:tileRect/>
          </a:gradFill>
        </p:spPr>
        <p:txBody>
          <a:bodyPr/>
          <a:lstStyle/>
          <a:p>
            <a:pPr algn="ctr"/>
            <a:r>
              <a:rPr lang="en-US" sz="4000" b="1"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Witness #3 -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	</a:t>
            </a:r>
            <a:r>
              <a:rPr lang="en-US" sz="6000" b="1" i="1" dirty="0">
                <a:solidFill>
                  <a:srgbClr val="FFFF00"/>
                </a:solidFill>
                <a:effectLst>
                  <a:outerShdw blurRad="38100" dist="38100" dir="2700000" algn="tl">
                    <a:srgbClr val="000000">
                      <a:alpha val="43137"/>
                    </a:srgbClr>
                  </a:outerShdw>
                </a:effectLst>
              </a:rPr>
              <a:t>God the Father</a:t>
            </a:r>
            <a:endParaRPr lang="en-US"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059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blipFill>
            <a:blip r:embed="rId2"/>
            <a:tile tx="0" ty="0" sx="100000" sy="100000" flip="none" algn="tl"/>
          </a:blipFill>
        </p:spPr>
        <p:txBody>
          <a:bodyPr/>
          <a:lstStyle/>
          <a:p>
            <a:pPr algn="ctr"/>
            <a:r>
              <a:rPr lang="en-US" sz="6000" b="1" dirty="0">
                <a:solidFill>
                  <a:srgbClr val="FFFF00"/>
                </a:solidFill>
                <a:effectLst>
                  <a:outerShdw blurRad="38100" dist="38100" dir="2700000" algn="tl">
                    <a:srgbClr val="000000">
                      <a:alpha val="43137"/>
                    </a:srgbClr>
                  </a:outerShdw>
                </a:effectLst>
              </a:rPr>
              <a:t>John 5:37-38 </a:t>
            </a:r>
            <a:br>
              <a:rPr lang="en-US" sz="4400" dirty="0">
                <a:effectLst>
                  <a:outerShdw blurRad="38100" dist="38100" dir="2700000" algn="tl">
                    <a:srgbClr val="000000">
                      <a:alpha val="43137"/>
                    </a:srgbClr>
                  </a:outerShdw>
                </a:effectLst>
              </a:rPr>
            </a:br>
            <a:br>
              <a:rPr lang="en-US" sz="18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“And the Father who sent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Me has Himself testified concerning Me. You have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never heard His voice nor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seen His form, nor does His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word dwell in you, for you do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not believe the One He sent.”</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72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16200000" scaled="1"/>
            <a:tileRect/>
          </a:gradFill>
        </p:spPr>
        <p:txBody>
          <a:bodyPr/>
          <a:lstStyle/>
          <a:p>
            <a:pPr algn="ctr"/>
            <a:r>
              <a:rPr lang="en-US" sz="4800" b="1"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Witness #4 -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a:t>
            </a:r>
            <a:br>
              <a:rPr lang="en-US" sz="3200"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	</a:t>
            </a:r>
            <a:r>
              <a:rPr lang="en-US" sz="5400" b="1" i="1" dirty="0">
                <a:solidFill>
                  <a:srgbClr val="FFFF00"/>
                </a:solidFill>
                <a:effectLst>
                  <a:outerShdw blurRad="38100" dist="38100" dir="2700000" algn="tl">
                    <a:srgbClr val="000000">
                      <a:alpha val="43137"/>
                    </a:srgbClr>
                  </a:outerShdw>
                </a:effectLst>
              </a:rPr>
              <a:t>The Holy Scriptures</a:t>
            </a:r>
            <a:endParaRPr lang="en-US"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9341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rgbClr val="003300"/>
          </a:solidFill>
        </p:spPr>
        <p:txBody>
          <a:bodyPr/>
          <a:lstStyle/>
          <a:p>
            <a:pPr algn="ctr"/>
            <a:r>
              <a:rPr lang="en-US" sz="6000" b="1" dirty="0">
                <a:solidFill>
                  <a:srgbClr val="FFFF00"/>
                </a:solidFill>
                <a:effectLst>
                  <a:outerShdw blurRad="38100" dist="38100" dir="2700000" algn="tl">
                    <a:srgbClr val="000000">
                      <a:alpha val="43137"/>
                    </a:srgbClr>
                  </a:outerShdw>
                </a:effectLst>
              </a:rPr>
              <a:t>John 5:39-40 </a:t>
            </a:r>
            <a:br>
              <a:rPr lang="en-US" sz="4400" dirty="0">
                <a:effectLst>
                  <a:outerShdw blurRad="38100" dist="38100" dir="2700000" algn="tl">
                    <a:srgbClr val="000000">
                      <a:alpha val="43137"/>
                    </a:srgbClr>
                  </a:outerShdw>
                </a:effectLst>
              </a:rPr>
            </a:br>
            <a:br>
              <a:rPr lang="en-US" sz="2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“You diligently study the Scriptures because you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think that by them you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possess eternal life. These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are the Scriptures that testify about Me, yet you refuse to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come to Me to have life.”</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953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6858000"/>
          </a:xfrm>
          <a:blipFill>
            <a:blip r:embed="rId2"/>
            <a:tile tx="0" ty="0" sx="100000" sy="100000" flip="none" algn="tl"/>
          </a:blipFill>
        </p:spPr>
        <p:txBody>
          <a:bodyPr/>
          <a:lstStyle/>
          <a:p>
            <a:pPr algn="ctr"/>
            <a:br>
              <a:rPr lang="en-US" sz="5400" u="sng" dirty="0">
                <a:effectLst>
                  <a:outerShdw blurRad="38100" dist="38100" dir="2700000" algn="tl">
                    <a:srgbClr val="000000">
                      <a:alpha val="43137"/>
                    </a:srgbClr>
                  </a:outerShdw>
                </a:effectLst>
              </a:rPr>
            </a:br>
            <a:r>
              <a:rPr lang="en-US" sz="5400" u="sng" dirty="0">
                <a:solidFill>
                  <a:schemeClr val="tx2">
                    <a:lumMod val="25000"/>
                  </a:schemeClr>
                </a:solidFill>
                <a:effectLst>
                  <a:outerShdw blurRad="38100" dist="38100" dir="2700000" algn="tl">
                    <a:srgbClr val="000000">
                      <a:alpha val="43137"/>
                    </a:srgbClr>
                  </a:outerShdw>
                </a:effectLst>
              </a:rPr>
              <a:t>John 5:41-44</a:t>
            </a:r>
            <a:br>
              <a:rPr lang="en-US" sz="5400" u="sng" dirty="0">
                <a:solidFill>
                  <a:schemeClr val="tx2">
                    <a:lumMod val="25000"/>
                  </a:schemeClr>
                </a:solidFill>
                <a:effectLst>
                  <a:outerShdw blurRad="38100" dist="38100" dir="2700000" algn="tl">
                    <a:srgbClr val="000000">
                      <a:alpha val="43137"/>
                    </a:srgbClr>
                  </a:outerShdw>
                </a:effectLst>
              </a:rPr>
            </a:br>
            <a:br>
              <a:rPr lang="en-US" sz="5400" u="sng" dirty="0">
                <a:solidFill>
                  <a:schemeClr val="tx2">
                    <a:lumMod val="25000"/>
                  </a:schemeClr>
                </a:solidFill>
                <a:effectLst>
                  <a:outerShdw blurRad="38100" dist="38100" dir="2700000" algn="tl">
                    <a:srgbClr val="000000">
                      <a:alpha val="43137"/>
                    </a:srgbClr>
                  </a:outerShdw>
                </a:effectLst>
              </a:rPr>
            </a:br>
            <a:r>
              <a:rPr lang="en-US" sz="4800" i="1" dirty="0">
                <a:solidFill>
                  <a:schemeClr val="tx2">
                    <a:lumMod val="25000"/>
                  </a:schemeClr>
                </a:solidFill>
                <a:effectLst>
                  <a:outerShdw blurRad="38100" dist="38100" dir="2700000" algn="tl">
                    <a:srgbClr val="000000">
                      <a:alpha val="43137"/>
                    </a:srgbClr>
                  </a:outerShdw>
                </a:effectLst>
              </a:rPr>
              <a:t>Jesus now enters </a:t>
            </a:r>
            <a:br>
              <a:rPr lang="en-US" sz="4800" i="1" dirty="0">
                <a:solidFill>
                  <a:schemeClr val="tx2">
                    <a:lumMod val="25000"/>
                  </a:schemeClr>
                </a:solidFill>
                <a:effectLst>
                  <a:outerShdw blurRad="38100" dist="38100" dir="2700000" algn="tl">
                    <a:srgbClr val="000000">
                      <a:alpha val="43137"/>
                    </a:srgbClr>
                  </a:outerShdw>
                </a:effectLst>
              </a:rPr>
            </a:br>
            <a:r>
              <a:rPr lang="en-US" sz="4800" i="1" dirty="0">
                <a:solidFill>
                  <a:schemeClr val="tx2">
                    <a:lumMod val="25000"/>
                  </a:schemeClr>
                </a:solidFill>
                <a:effectLst>
                  <a:outerShdw blurRad="38100" dist="38100" dir="2700000" algn="tl">
                    <a:srgbClr val="000000">
                      <a:alpha val="43137"/>
                    </a:srgbClr>
                  </a:outerShdw>
                </a:effectLst>
              </a:rPr>
              <a:t>into a very stern commentary against </a:t>
            </a:r>
            <a:br>
              <a:rPr lang="en-US" sz="4800" i="1" dirty="0">
                <a:solidFill>
                  <a:schemeClr val="tx2">
                    <a:lumMod val="25000"/>
                  </a:schemeClr>
                </a:solidFill>
                <a:effectLst>
                  <a:outerShdw blurRad="38100" dist="38100" dir="2700000" algn="tl">
                    <a:srgbClr val="000000">
                      <a:alpha val="43137"/>
                    </a:srgbClr>
                  </a:outerShdw>
                </a:effectLst>
              </a:rPr>
            </a:br>
            <a:r>
              <a:rPr lang="en-US" sz="4800" i="1" dirty="0">
                <a:solidFill>
                  <a:schemeClr val="tx2">
                    <a:lumMod val="25000"/>
                  </a:schemeClr>
                </a:solidFill>
                <a:effectLst>
                  <a:outerShdw blurRad="38100" dist="38100" dir="2700000" algn="tl">
                    <a:srgbClr val="000000">
                      <a:alpha val="43137"/>
                    </a:srgbClr>
                  </a:outerShdw>
                </a:effectLst>
              </a:rPr>
              <a:t>the Pharisees and </a:t>
            </a:r>
            <a:br>
              <a:rPr lang="en-US" sz="4800" i="1" dirty="0">
                <a:solidFill>
                  <a:schemeClr val="tx2">
                    <a:lumMod val="25000"/>
                  </a:schemeClr>
                </a:solidFill>
                <a:effectLst>
                  <a:outerShdw blurRad="38100" dist="38100" dir="2700000" algn="tl">
                    <a:srgbClr val="000000">
                      <a:alpha val="43137"/>
                    </a:srgbClr>
                  </a:outerShdw>
                </a:effectLst>
              </a:rPr>
            </a:br>
            <a:r>
              <a:rPr lang="en-US" sz="4800" i="1" dirty="0">
                <a:solidFill>
                  <a:schemeClr val="tx2">
                    <a:lumMod val="25000"/>
                  </a:schemeClr>
                </a:solidFill>
                <a:effectLst>
                  <a:outerShdw blurRad="38100" dist="38100" dir="2700000" algn="tl">
                    <a:srgbClr val="000000">
                      <a:alpha val="43137"/>
                    </a:srgbClr>
                  </a:outerShdw>
                </a:effectLst>
              </a:rPr>
              <a:t>the unbelieving Jews.</a:t>
            </a:r>
            <a:br>
              <a:rPr lang="en-US" i="1" dirty="0"/>
            </a:br>
            <a:br>
              <a:rPr lang="en-US" i="1" dirty="0"/>
            </a:br>
            <a:endParaRPr lang="en-US" i="1" dirty="0"/>
          </a:p>
        </p:txBody>
      </p:sp>
    </p:spTree>
    <p:extLst>
      <p:ext uri="{BB962C8B-B14F-4D97-AF65-F5344CB8AC3E}">
        <p14:creationId xmlns:p14="http://schemas.microsoft.com/office/powerpoint/2010/main" val="4227552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16200000" scaled="1"/>
            <a:tileRect/>
          </a:gradFill>
        </p:spPr>
        <p:txBody>
          <a:bodyPr/>
          <a:lstStyle/>
          <a:p>
            <a:pPr algn="ctr"/>
            <a:r>
              <a:rPr lang="en-US" sz="4800" dirty="0">
                <a:effectLst>
                  <a:outerShdw blurRad="38100" dist="38100" dir="2700000" algn="tl">
                    <a:srgbClr val="000000">
                      <a:alpha val="43137"/>
                    </a:srgbClr>
                  </a:outerShdw>
                </a:effectLst>
              </a:rPr>
              <a:t>Witness #5 - </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 </a:t>
            </a:r>
            <a:br>
              <a:rPr lang="en-US" sz="2400" dirty="0">
                <a:effectLst>
                  <a:outerShdw blurRad="38100" dist="38100" dir="2700000" algn="tl">
                    <a:srgbClr val="000000">
                      <a:alpha val="43137"/>
                    </a:srgbClr>
                  </a:outerShdw>
                </a:effectLst>
              </a:rPr>
            </a:br>
            <a:r>
              <a:rPr lang="en-US" sz="8000" b="1" i="1" dirty="0">
                <a:solidFill>
                  <a:srgbClr val="FFFF00"/>
                </a:solidFill>
                <a:effectLst>
                  <a:outerShdw blurRad="38100" dist="38100" dir="2700000" algn="tl">
                    <a:srgbClr val="000000">
                      <a:alpha val="43137"/>
                    </a:srgbClr>
                  </a:outerShdw>
                </a:effectLst>
              </a:rPr>
              <a:t>Moses</a:t>
            </a:r>
            <a:endParaRPr lang="en-US" sz="80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433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6858000"/>
          </a:xfrm>
          <a:solidFill>
            <a:srgbClr val="002060"/>
          </a:solidFill>
        </p:spPr>
        <p:txBody>
          <a:bodyPr/>
          <a:lstStyle/>
          <a:p>
            <a:pPr algn="ctr"/>
            <a:br>
              <a:rPr lang="en-US" sz="5400" u="sng" dirty="0">
                <a:effectLst>
                  <a:outerShdw blurRad="38100" dist="38100" dir="2700000" algn="tl">
                    <a:srgbClr val="000000">
                      <a:alpha val="43137"/>
                    </a:srgbClr>
                  </a:outerShdw>
                </a:effectLst>
              </a:rPr>
            </a:br>
            <a:r>
              <a:rPr lang="en-US" sz="6000" b="1" dirty="0">
                <a:solidFill>
                  <a:srgbClr val="FFFF00"/>
                </a:solidFill>
                <a:effectLst>
                  <a:outerShdw blurRad="38100" dist="38100" dir="2700000" algn="tl">
                    <a:srgbClr val="000000">
                      <a:alpha val="43137"/>
                    </a:srgbClr>
                  </a:outerShdw>
                </a:effectLst>
              </a:rPr>
              <a:t>John 5:45-47</a:t>
            </a:r>
            <a:br>
              <a:rPr lang="en-US" sz="2800" b="1" dirty="0">
                <a:solidFill>
                  <a:srgbClr val="FFFF00"/>
                </a:solidFill>
                <a:effectLst>
                  <a:outerShdw blurRad="38100" dist="38100" dir="2700000" algn="tl">
                    <a:srgbClr val="000000">
                      <a:alpha val="43137"/>
                    </a:srgbClr>
                  </a:outerShdw>
                </a:effectLst>
              </a:rPr>
            </a:br>
            <a:br>
              <a:rPr lang="en-US" sz="2400" u="sng"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“But do not think I will accuse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you before the Father. Your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accuser is Moses, on whom your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hopes are set. If you believed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Moses, you would believe Me,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for he wrote about Me. But since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you do not believe what he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wrote, how are you going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to believe what I say?”</a:t>
            </a:r>
            <a:br>
              <a:rPr lang="en-US" dirty="0"/>
            </a:br>
            <a:br>
              <a:rPr lang="en-US" dirty="0"/>
            </a:br>
            <a:endParaRPr lang="en-US" dirty="0"/>
          </a:p>
        </p:txBody>
      </p:sp>
    </p:spTree>
    <p:extLst>
      <p:ext uri="{BB962C8B-B14F-4D97-AF65-F5344CB8AC3E}">
        <p14:creationId xmlns:p14="http://schemas.microsoft.com/office/powerpoint/2010/main" val="1303368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4134"/>
          </a:xfrm>
        </p:spPr>
      </p:pic>
    </p:spTree>
    <p:extLst>
      <p:ext uri="{BB962C8B-B14F-4D97-AF65-F5344CB8AC3E}">
        <p14:creationId xmlns:p14="http://schemas.microsoft.com/office/powerpoint/2010/main" val="3341237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16200000" scaled="1"/>
            <a:tileRect/>
          </a:gradFill>
        </p:spPr>
        <p:txBody>
          <a:bodyPr/>
          <a:lstStyle/>
          <a:p>
            <a:pPr algn="ctr"/>
            <a:br>
              <a:rPr lang="en-US" sz="4800" u="sng" dirty="0">
                <a:effectLst>
                  <a:outerShdw blurRad="38100" dist="38100" dir="2700000" algn="tl">
                    <a:srgbClr val="000000">
                      <a:alpha val="43137"/>
                    </a:srgbClr>
                  </a:outerShdw>
                </a:effectLst>
              </a:rPr>
            </a:br>
            <a:br>
              <a:rPr lang="en-US" sz="4800" u="sng" dirty="0">
                <a:effectLst>
                  <a:outerShdw blurRad="38100" dist="38100" dir="2700000" algn="tl">
                    <a:srgbClr val="000000">
                      <a:alpha val="43137"/>
                    </a:srgbClr>
                  </a:outerShdw>
                </a:effectLst>
              </a:rPr>
            </a:br>
            <a:r>
              <a:rPr lang="en-US" sz="4800" u="sng" dirty="0">
                <a:solidFill>
                  <a:srgbClr val="FFFF00"/>
                </a:solidFill>
                <a:effectLst>
                  <a:outerShdw blurRad="38100" dist="38100" dir="2700000" algn="tl">
                    <a:srgbClr val="000000">
                      <a:alpha val="43137"/>
                    </a:srgbClr>
                  </a:outerShdw>
                </a:effectLst>
              </a:rPr>
              <a:t>Memory Verses-</a:t>
            </a:r>
            <a:br>
              <a:rPr lang="en-US" sz="4800" u="sng" dirty="0">
                <a:solidFill>
                  <a:srgbClr val="FFFF00"/>
                </a:solidFill>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Romans 3:23 </a:t>
            </a:r>
            <a:r>
              <a:rPr lang="en-US" sz="3600" i="1" dirty="0">
                <a:effectLst>
                  <a:outerShdw blurRad="38100" dist="38100" dir="2700000" algn="tl">
                    <a:srgbClr val="000000">
                      <a:alpha val="43137"/>
                    </a:srgbClr>
                  </a:outerShdw>
                </a:effectLst>
              </a:rPr>
              <a:t>… all</a:t>
            </a:r>
            <a:r>
              <a:rPr lang="en-US" sz="4800" dirty="0">
                <a:effectLst>
                  <a:outerShdw blurRad="38100" dist="38100" dir="2700000" algn="tl">
                    <a:srgbClr val="000000">
                      <a:alpha val="43137"/>
                    </a:srgbClr>
                  </a:outerShdw>
                </a:effectLst>
              </a:rPr>
              <a:t>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Romans 6:23 </a:t>
            </a:r>
            <a:r>
              <a:rPr lang="en-US" sz="3600" i="1" dirty="0">
                <a:effectLst>
                  <a:outerShdw blurRad="38100" dist="38100" dir="2700000" algn="tl">
                    <a:srgbClr val="000000">
                      <a:alpha val="43137"/>
                    </a:srgbClr>
                  </a:outerShdw>
                </a:effectLst>
              </a:rPr>
              <a:t>… wages</a:t>
            </a:r>
            <a:br>
              <a:rPr lang="en-US" sz="3600" i="1"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sz="1800" dirty="0">
                <a:effectLst>
                  <a:outerShdw blurRad="38100" dist="38100" dir="2700000" algn="tl">
                    <a:srgbClr val="000000">
                      <a:alpha val="43137"/>
                    </a:srgbClr>
                  </a:outerShdw>
                </a:effectLst>
              </a:rPr>
              <a:t> </a:t>
            </a:r>
            <a:r>
              <a:rPr lang="en-US" b="1" u="sng" dirty="0">
                <a:solidFill>
                  <a:srgbClr val="FFFF00"/>
                </a:solidFill>
                <a:effectLst>
                  <a:outerShdw blurRad="38100" dist="38100" dir="2700000" algn="tl">
                    <a:srgbClr val="000000">
                      <a:alpha val="43137"/>
                    </a:srgbClr>
                  </a:outerShdw>
                </a:effectLst>
              </a:rPr>
              <a:t>John 3:3</a:t>
            </a:r>
            <a:r>
              <a:rPr lang="en-US" b="1" dirty="0">
                <a:solidFill>
                  <a:srgbClr val="FFFF00"/>
                </a:solidFill>
                <a:effectLst>
                  <a:outerShdw blurRad="38100" dist="38100" dir="2700000" algn="tl">
                    <a:srgbClr val="000000">
                      <a:alpha val="43137"/>
                    </a:srgbClr>
                  </a:outerShdw>
                </a:effectLst>
              </a:rPr>
              <a:t> </a:t>
            </a:r>
            <a:r>
              <a:rPr lang="en-US" dirty="0">
                <a:solidFill>
                  <a:srgbClr val="FFFF00"/>
                </a:solidFill>
                <a:effectLst>
                  <a:outerShdw blurRad="38100" dist="38100" dir="2700000" algn="tl">
                    <a:srgbClr val="000000">
                      <a:alpha val="43137"/>
                    </a:srgbClr>
                  </a:outerShdw>
                </a:effectLst>
              </a:rPr>
              <a:t>– “I assure you: </a:t>
            </a:r>
            <a:br>
              <a:rPr lang="en-US" dirty="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Unless someone is </a:t>
            </a:r>
            <a:br>
              <a:rPr lang="en-US" dirty="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born again, he cannot see </a:t>
            </a:r>
            <a:br>
              <a:rPr lang="en-US" dirty="0">
                <a:solidFill>
                  <a:srgbClr val="FFFF00"/>
                </a:solidFill>
                <a:effectLst>
                  <a:outerShdw blurRad="38100" dist="38100" dir="2700000" algn="tl">
                    <a:srgbClr val="000000">
                      <a:alpha val="43137"/>
                    </a:srgbClr>
                  </a:outerShdw>
                </a:effectLst>
              </a:rPr>
            </a:br>
            <a:r>
              <a:rPr lang="en-US" dirty="0">
                <a:solidFill>
                  <a:srgbClr val="FFFF00"/>
                </a:solidFill>
                <a:effectLst>
                  <a:outerShdw blurRad="38100" dist="38100" dir="2700000" algn="tl">
                    <a:srgbClr val="000000">
                      <a:alpha val="43137"/>
                    </a:srgbClr>
                  </a:outerShdw>
                </a:effectLst>
              </a:rPr>
              <a:t>the kingdom of God.”</a:t>
            </a:r>
            <a:br>
              <a:rPr lang="en-US" sz="2400" dirty="0">
                <a:effectLst>
                  <a:outerShdw blurRad="38100" dist="38100" dir="2700000" algn="tl">
                    <a:srgbClr val="000000">
                      <a:alpha val="43137"/>
                    </a:srgbClr>
                  </a:outerShdw>
                </a:effectLst>
              </a:rPr>
            </a:br>
            <a:r>
              <a:rPr lang="en-US" sz="2400" dirty="0">
                <a:effectLst>
                  <a:outerShdw blurRad="38100" dist="38100" dir="2700000" algn="tl">
                    <a:srgbClr val="000000">
                      <a:alpha val="43137"/>
                    </a:srgbClr>
                  </a:outerShdw>
                </a:effectLst>
              </a:rPr>
              <a:t> </a:t>
            </a:r>
            <a:br>
              <a:rPr lang="en-US" sz="2400" dirty="0">
                <a:effectLst>
                  <a:outerShdw blurRad="38100" dist="38100" dir="2700000" algn="tl">
                    <a:srgbClr val="000000">
                      <a:alpha val="43137"/>
                    </a:srgbClr>
                  </a:outerShdw>
                </a:effectLst>
              </a:rPr>
            </a:br>
            <a:endParaRPr lang="en-US" sz="8000"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30860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DAC7-B119-36E1-0599-0DBCEACF56A1}"/>
              </a:ext>
            </a:extLst>
          </p:cNvPr>
          <p:cNvSpPr>
            <a:spLocks noGrp="1"/>
          </p:cNvSpPr>
          <p:nvPr>
            <p:ph type="title"/>
          </p:nvPr>
        </p:nvSpPr>
        <p:spPr>
          <a:xfrm>
            <a:off x="-7216" y="5035685"/>
            <a:ext cx="9151215" cy="1828800"/>
          </a:xfrm>
          <a:solidFill>
            <a:srgbClr val="2D3C99"/>
          </a:solidFill>
        </p:spPr>
        <p:txBody>
          <a:bodyPr/>
          <a:lstStyle/>
          <a:p>
            <a:pPr algn="ctr"/>
            <a:r>
              <a:rPr lang="en-US" sz="2800" dirty="0">
                <a:solidFill>
                  <a:srgbClr val="FFFF00"/>
                </a:solidFill>
              </a:rPr>
              <a:t>“Always be prepared to give an answer to everyone who asks you to give the reason </a:t>
            </a:r>
            <a:br>
              <a:rPr lang="en-US" sz="2800" dirty="0">
                <a:solidFill>
                  <a:srgbClr val="FFFF00"/>
                </a:solidFill>
              </a:rPr>
            </a:br>
            <a:r>
              <a:rPr lang="en-US" sz="2800" dirty="0">
                <a:solidFill>
                  <a:srgbClr val="FFFF00"/>
                </a:solidFill>
              </a:rPr>
              <a:t>for the hope that you have.” </a:t>
            </a:r>
            <a:r>
              <a:rPr lang="en-US" sz="2000" dirty="0"/>
              <a:t>1 Pet 3:15 (NIV)</a:t>
            </a:r>
            <a:endParaRPr lang="en-US" sz="2800" dirty="0"/>
          </a:p>
        </p:txBody>
      </p:sp>
      <p:pic>
        <p:nvPicPr>
          <p:cNvPr id="5" name="Content Placeholder 4">
            <a:extLst>
              <a:ext uri="{FF2B5EF4-FFF2-40B4-BE49-F238E27FC236}">
                <a16:creationId xmlns:a16="http://schemas.microsoft.com/office/drawing/2014/main" id="{F5445496-E951-6231-4DDF-CE331AC2BCC4}"/>
              </a:ext>
            </a:extLst>
          </p:cNvPr>
          <p:cNvPicPr>
            <a:picLocks noGrp="1" noChangeAspect="1"/>
          </p:cNvPicPr>
          <p:nvPr>
            <p:ph idx="1"/>
          </p:nvPr>
        </p:nvPicPr>
        <p:blipFill>
          <a:blip r:embed="rId2"/>
          <a:stretch>
            <a:fillRect/>
          </a:stretch>
        </p:blipFill>
        <p:spPr>
          <a:xfrm>
            <a:off x="-7215" y="0"/>
            <a:ext cx="9151215" cy="5029200"/>
          </a:xfrm>
        </p:spPr>
      </p:pic>
    </p:spTree>
    <p:extLst>
      <p:ext uri="{BB962C8B-B14F-4D97-AF65-F5344CB8AC3E}">
        <p14:creationId xmlns:p14="http://schemas.microsoft.com/office/powerpoint/2010/main" val="297123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16200000" scaled="1"/>
            <a:tileRect/>
          </a:gradFill>
        </p:spPr>
        <p:txBody>
          <a:bodyPr/>
          <a:lstStyle/>
          <a:p>
            <a:r>
              <a:rPr lang="en-US" sz="4800" dirty="0">
                <a:solidFill>
                  <a:srgbClr val="FFFF00"/>
                </a:solidFill>
                <a:effectLst>
                  <a:outerShdw blurRad="38100" dist="38100" dir="2700000" algn="tl">
                    <a:srgbClr val="000000">
                      <a:alpha val="43137"/>
                    </a:srgbClr>
                  </a:outerShdw>
                </a:effectLst>
              </a:rPr>
              <a:t>	Five Witnesses for Jesus:</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 </a:t>
            </a:r>
            <a:br>
              <a:rPr lang="en-US" sz="4000" dirty="0">
                <a:effectLst>
                  <a:outerShdw blurRad="38100" dist="38100" dir="2700000" algn="tl">
                    <a:srgbClr val="000000">
                      <a:alpha val="43137"/>
                    </a:srgbClr>
                  </a:outerShdw>
                </a:effectLst>
              </a:rPr>
            </a:br>
            <a:r>
              <a:rPr lang="en-US" sz="4000" i="1" dirty="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1. John the Baptist</a:t>
            </a:r>
            <a:br>
              <a:rPr lang="en-US" sz="4000" i="1" dirty="0">
                <a:effectLst>
                  <a:outerShdw blurRad="38100" dist="38100" dir="2700000" algn="tl">
                    <a:srgbClr val="000000">
                      <a:alpha val="43137"/>
                    </a:srgbClr>
                  </a:outerShdw>
                </a:effectLst>
              </a:rPr>
            </a:br>
            <a:r>
              <a:rPr lang="en-US" sz="4000" i="1" dirty="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2. The Works of Jesus</a:t>
            </a:r>
            <a:br>
              <a:rPr lang="en-US" sz="4000" i="1" dirty="0">
                <a:effectLst>
                  <a:outerShdw blurRad="38100" dist="38100" dir="2700000" algn="tl">
                    <a:srgbClr val="000000">
                      <a:alpha val="43137"/>
                    </a:srgbClr>
                  </a:outerShdw>
                </a:effectLst>
              </a:rPr>
            </a:br>
            <a:r>
              <a:rPr lang="en-US" sz="4000" i="1" dirty="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3. God the Father</a:t>
            </a:r>
            <a:br>
              <a:rPr lang="en-US" sz="4000" i="1" dirty="0">
                <a:effectLst>
                  <a:outerShdw blurRad="38100" dist="38100" dir="2700000" algn="tl">
                    <a:srgbClr val="000000">
                      <a:alpha val="43137"/>
                    </a:srgbClr>
                  </a:outerShdw>
                </a:effectLst>
              </a:rPr>
            </a:br>
            <a:r>
              <a:rPr lang="en-US" sz="4000" i="1" dirty="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4. The Holy Scriptures</a:t>
            </a:r>
            <a:br>
              <a:rPr lang="en-US" sz="4000" i="1" dirty="0">
                <a:effectLst>
                  <a:outerShdw blurRad="38100" dist="38100" dir="2700000" algn="tl">
                    <a:srgbClr val="000000">
                      <a:alpha val="43137"/>
                    </a:srgbClr>
                  </a:outerShdw>
                </a:effectLst>
              </a:rPr>
            </a:br>
            <a:r>
              <a:rPr lang="en-US" sz="4000" i="1" dirty="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5. Moses</a:t>
            </a:r>
            <a:endParaRPr lang="en-US" sz="4000" i="1" dirty="0">
              <a:effectLst>
                <a:outerShdw blurRad="38100" dist="38100" dir="2700000" algn="tl">
                  <a:srgbClr val="000000">
                    <a:alpha val="43137"/>
                  </a:srgbClr>
                </a:outerShdw>
              </a:effectLst>
            </a:endParaRPr>
          </a:p>
        </p:txBody>
      </p:sp>
      <p:sp>
        <p:nvSpPr>
          <p:cNvPr id="3" name="TextBox 2">
            <a:extLst>
              <a:ext uri="{FF2B5EF4-FFF2-40B4-BE49-F238E27FC236}">
                <a16:creationId xmlns:a16="http://schemas.microsoft.com/office/drawing/2014/main" id="{542618CA-F9E0-0FE1-342A-372AD75BBC9C}"/>
              </a:ext>
            </a:extLst>
          </p:cNvPr>
          <p:cNvSpPr txBox="1"/>
          <p:nvPr/>
        </p:nvSpPr>
        <p:spPr>
          <a:xfrm>
            <a:off x="5257800" y="5943600"/>
            <a:ext cx="3505200" cy="646331"/>
          </a:xfrm>
          <a:prstGeom prst="rect">
            <a:avLst/>
          </a:prstGeom>
          <a:noFill/>
        </p:spPr>
        <p:txBody>
          <a:bodyPr wrap="square" rtlCol="0">
            <a:spAutoFit/>
          </a:bodyPr>
          <a:lstStyle/>
          <a:p>
            <a:r>
              <a:rPr lang="en-US" sz="3600" dirty="0">
                <a:solidFill>
                  <a:srgbClr val="FFFF00"/>
                </a:solidFill>
                <a:effectLst>
                  <a:outerShdw blurRad="38100" dist="38100" dir="2700000" algn="tl">
                    <a:srgbClr val="000000">
                      <a:alpha val="43137"/>
                    </a:srgbClr>
                  </a:outerShdw>
                </a:effectLst>
              </a:rPr>
              <a:t>John 5:31-47</a:t>
            </a:r>
          </a:p>
        </p:txBody>
      </p:sp>
    </p:spTree>
    <p:extLst>
      <p:ext uri="{BB962C8B-B14F-4D97-AF65-F5344CB8AC3E}">
        <p14:creationId xmlns:p14="http://schemas.microsoft.com/office/powerpoint/2010/main" val="139965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5"/>
            <a:ext cx="9144000" cy="6858000"/>
          </a:xfr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16200000" scaled="1"/>
            <a:tileRect/>
          </a:gradFill>
        </p:spPr>
        <p:txBody>
          <a:bodyPr/>
          <a:lstStyle/>
          <a:p>
            <a:pPr algn="ctr"/>
            <a:r>
              <a:rPr lang="en-US" sz="4000"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Witness #1 -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 </a:t>
            </a:r>
            <a:br>
              <a:rPr lang="en-US" sz="4000" dirty="0">
                <a:effectLst>
                  <a:outerShdw blurRad="38100" dist="38100" dir="2700000" algn="tl">
                    <a:srgbClr val="000000">
                      <a:alpha val="43137"/>
                    </a:srgbClr>
                  </a:outerShdw>
                </a:effectLst>
              </a:rPr>
            </a:br>
            <a:r>
              <a:rPr lang="en-US" sz="4000" i="1" dirty="0">
                <a:effectLst>
                  <a:outerShdw blurRad="38100" dist="38100" dir="2700000" algn="tl">
                    <a:srgbClr val="000000">
                      <a:alpha val="43137"/>
                    </a:srgbClr>
                  </a:outerShdw>
                </a:effectLst>
              </a:rPr>
              <a:t>	</a:t>
            </a:r>
            <a:r>
              <a:rPr lang="en-US" sz="6000" b="1" i="1" dirty="0">
                <a:solidFill>
                  <a:srgbClr val="FFFF00"/>
                </a:solidFill>
                <a:effectLst>
                  <a:outerShdw blurRad="38100" dist="38100" dir="2700000" algn="tl">
                    <a:srgbClr val="000000">
                      <a:alpha val="43137"/>
                    </a:srgbClr>
                  </a:outerShdw>
                </a:effectLst>
              </a:rPr>
              <a:t>John the Baptist</a:t>
            </a:r>
            <a:br>
              <a:rPr lang="en-US" sz="4000" i="1" dirty="0">
                <a:effectLst>
                  <a:outerShdw blurRad="38100" dist="38100" dir="2700000" algn="tl">
                    <a:srgbClr val="000000">
                      <a:alpha val="43137"/>
                    </a:srgbClr>
                  </a:outerShdw>
                </a:effectLst>
              </a:rPr>
            </a:br>
            <a:r>
              <a:rPr lang="en-US" i="1" dirty="0">
                <a:effectLst>
                  <a:outerShdw blurRad="38100" dist="38100" dir="2700000" algn="tl">
                    <a:srgbClr val="000000">
                      <a:alpha val="43137"/>
                    </a:srgbClr>
                  </a:outerShdw>
                </a:effectLst>
              </a:rPr>
              <a:t>				</a:t>
            </a:r>
            <a:endParaRPr lang="en-US"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265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2700000" scaled="1"/>
            <a:tileRect/>
          </a:gradFill>
        </p:spPr>
        <p:txBody>
          <a:bodyPr/>
          <a:lstStyle/>
          <a:p>
            <a:pPr algn="ctr"/>
            <a:r>
              <a:rPr lang="en-US" sz="6000" b="1" dirty="0">
                <a:solidFill>
                  <a:srgbClr val="FFFF00"/>
                </a:solidFill>
                <a:effectLst>
                  <a:outerShdw blurRad="38100" dist="38100" dir="2700000" algn="tl">
                    <a:srgbClr val="000000">
                      <a:alpha val="43137"/>
                    </a:srgbClr>
                  </a:outerShdw>
                </a:effectLst>
              </a:rPr>
              <a:t>John 5:31-32  </a:t>
            </a:r>
            <a:br>
              <a:rPr lang="en-US" sz="4000" dirty="0">
                <a:effectLst>
                  <a:outerShdw blurRad="38100" dist="38100" dir="2700000" algn="tl">
                    <a:srgbClr val="000000">
                      <a:alpha val="43137"/>
                    </a:srgbClr>
                  </a:outerShdw>
                </a:effectLst>
              </a:rPr>
            </a:br>
            <a:br>
              <a:rPr lang="en-US" b="1"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“If I testify about Myself, My testimony is not valid. There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is another who testifies in </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My favor, and I know that his testimony about Me is valid.”  </a:t>
            </a:r>
          </a:p>
        </p:txBody>
      </p:sp>
    </p:spTree>
    <p:extLst>
      <p:ext uri="{BB962C8B-B14F-4D97-AF65-F5344CB8AC3E}">
        <p14:creationId xmlns:p14="http://schemas.microsoft.com/office/powerpoint/2010/main" val="221612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path path="circle">
              <a:fillToRect l="100000" b="100000"/>
            </a:path>
            <a:tileRect t="-100000" r="-100000"/>
          </a:gradFill>
        </p:spPr>
        <p:txBody>
          <a:bodyPr/>
          <a:lstStyle/>
          <a:p>
            <a:pPr algn="ctr"/>
            <a:r>
              <a:rPr lang="en-US" sz="6000" b="1" dirty="0">
                <a:solidFill>
                  <a:srgbClr val="FFFF00"/>
                </a:solidFill>
                <a:effectLst>
                  <a:outerShdw blurRad="38100" dist="38100" dir="2700000" algn="tl">
                    <a:srgbClr val="000000">
                      <a:alpha val="43137"/>
                    </a:srgbClr>
                  </a:outerShdw>
                </a:effectLst>
              </a:rPr>
              <a:t>John 5:33–34 </a:t>
            </a:r>
            <a:br>
              <a:rPr lang="en-US" sz="4000" dirty="0">
                <a:effectLst>
                  <a:outerShdw blurRad="38100" dist="38100" dir="2700000" algn="tl">
                    <a:srgbClr val="000000">
                      <a:alpha val="43137"/>
                    </a:srgbClr>
                  </a:outerShdw>
                </a:effectLst>
              </a:rPr>
            </a:br>
            <a:br>
              <a:rPr lang="en-US" sz="4000"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
            </a:r>
            <a:r>
              <a:rPr lang="en-US" sz="4400" dirty="0"/>
              <a:t>You have sent to John and he has testified to the truth. Not that I accept human testimony; but I mention it that you may be saved.” </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193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2">
              <a:lumMod val="25000"/>
            </a:schemeClr>
          </a:solidFill>
        </p:spPr>
        <p:txBody>
          <a:bodyPr/>
          <a:lstStyle/>
          <a:p>
            <a:pPr algn="ctr"/>
            <a:r>
              <a:rPr lang="en-US" sz="6000" b="1" dirty="0">
                <a:solidFill>
                  <a:srgbClr val="FFFF00"/>
                </a:solidFill>
                <a:effectLst>
                  <a:outerShdw blurRad="38100" dist="38100" dir="2700000" algn="tl">
                    <a:srgbClr val="000000">
                      <a:alpha val="43137"/>
                    </a:srgbClr>
                  </a:outerShdw>
                </a:effectLst>
              </a:rPr>
              <a:t>John 5:35  </a:t>
            </a:r>
            <a:br>
              <a:rPr lang="en-US" sz="4000"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
            </a:r>
            <a:r>
              <a:rPr lang="en-US" sz="4400" dirty="0"/>
              <a:t>John was a lamp that burned and gave light, and you chose for a time to enjoy his light.” </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845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flip="none" rotWithShape="1">
            <a:gsLst>
              <a:gs pos="0">
                <a:schemeClr val="tx2">
                  <a:lumMod val="25000"/>
                  <a:shade val="30000"/>
                  <a:satMod val="115000"/>
                </a:schemeClr>
              </a:gs>
              <a:gs pos="50000">
                <a:schemeClr val="tx2">
                  <a:lumMod val="25000"/>
                  <a:shade val="67500"/>
                  <a:satMod val="115000"/>
                </a:schemeClr>
              </a:gs>
              <a:gs pos="100000">
                <a:schemeClr val="tx2">
                  <a:lumMod val="25000"/>
                  <a:shade val="100000"/>
                  <a:satMod val="115000"/>
                </a:schemeClr>
              </a:gs>
            </a:gsLst>
            <a:lin ang="16200000" scaled="1"/>
            <a:tileRect/>
          </a:gradFill>
        </p:spPr>
        <p:txBody>
          <a:bodyPr/>
          <a:lstStyle/>
          <a:p>
            <a:pPr algn="ctr"/>
            <a:r>
              <a:rPr lang="en-US" sz="4000" b="1" dirty="0">
                <a:effectLst>
                  <a:outerShdw blurRad="38100" dist="38100" dir="2700000" algn="tl">
                    <a:srgbClr val="000000">
                      <a:alpha val="43137"/>
                    </a:srgbClr>
                  </a:outerShdw>
                </a:effectLst>
              </a:rPr>
              <a:t>  </a:t>
            </a:r>
            <a:r>
              <a:rPr lang="en-US" sz="4800" dirty="0">
                <a:effectLst>
                  <a:outerShdw blurRad="38100" dist="38100" dir="2700000" algn="tl">
                    <a:srgbClr val="000000">
                      <a:alpha val="43137"/>
                    </a:srgbClr>
                  </a:outerShdw>
                </a:effectLst>
              </a:rPr>
              <a:t>Witness #2 -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 </a:t>
            </a:r>
            <a:br>
              <a:rPr lang="en-US" sz="3200" dirty="0">
                <a:effectLst>
                  <a:outerShdw blurRad="38100" dist="38100" dir="2700000" algn="tl">
                    <a:srgbClr val="000000">
                      <a:alpha val="43137"/>
                    </a:srgbClr>
                  </a:outerShdw>
                </a:effectLst>
              </a:rPr>
            </a:br>
            <a:r>
              <a:rPr lang="en-US" sz="3600" i="1" dirty="0">
                <a:effectLst>
                  <a:outerShdw blurRad="38100" dist="38100" dir="2700000" algn="tl">
                    <a:srgbClr val="000000">
                      <a:alpha val="43137"/>
                    </a:srgbClr>
                  </a:outerShdw>
                </a:effectLst>
              </a:rPr>
              <a:t>	</a:t>
            </a:r>
            <a:r>
              <a:rPr lang="en-US" sz="5400" b="1" i="1" dirty="0">
                <a:solidFill>
                  <a:srgbClr val="FFFF00"/>
                </a:solidFill>
                <a:effectLst>
                  <a:outerShdw blurRad="38100" dist="38100" dir="2700000" algn="tl">
                    <a:srgbClr val="000000">
                      <a:alpha val="43137"/>
                    </a:srgbClr>
                  </a:outerShdw>
                </a:effectLst>
              </a:rPr>
              <a:t>The Works of Jesus</a:t>
            </a:r>
            <a:endParaRPr lang="en-US" sz="40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436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r="100000" b="100000"/>
            </a:path>
            <a:tileRect l="-100000" t="-100000"/>
          </a:gradFill>
        </p:spPr>
        <p:txBody>
          <a:bodyPr/>
          <a:lstStyle/>
          <a:p>
            <a:pPr algn="ctr"/>
            <a:r>
              <a:rPr lang="en-US" sz="6000" b="1" dirty="0">
                <a:solidFill>
                  <a:srgbClr val="FFFF00"/>
                </a:solidFill>
                <a:effectLst>
                  <a:outerShdw blurRad="38100" dist="38100" dir="2700000" algn="tl">
                    <a:srgbClr val="000000">
                      <a:alpha val="43137"/>
                    </a:srgbClr>
                  </a:outerShdw>
                </a:effectLst>
              </a:rPr>
              <a:t>John 5:36 – </a:t>
            </a:r>
            <a:br>
              <a:rPr lang="en-US" sz="4400" dirty="0">
                <a:effectLst>
                  <a:outerShdw blurRad="38100" dist="38100" dir="2700000" algn="tl">
                    <a:srgbClr val="000000">
                      <a:alpha val="43137"/>
                    </a:srgbClr>
                  </a:outerShdw>
                </a:effectLst>
              </a:rPr>
            </a:br>
            <a:br>
              <a:rPr lang="en-US" sz="44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“I have testimony weightier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than that of John. For the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very work that the Father has given Me to finish, and which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I am doing, testifies that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the Father has sent Me.”</a:t>
            </a:r>
            <a:endParaRPr lang="en-US"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648783"/>
      </p:ext>
    </p:extLst>
  </p:cSld>
  <p:clrMapOvr>
    <a:masterClrMapping/>
  </p:clrMapOvr>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Winter</Template>
  <TotalTime>363</TotalTime>
  <Words>536</Words>
  <Application>Microsoft Office PowerPoint</Application>
  <PresentationFormat>On-screen Show (4:3)</PresentationFormat>
  <Paragraphs>20</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Verdana</vt:lpstr>
      <vt:lpstr>Wingdings 2</vt:lpstr>
      <vt:lpstr>Winter</vt:lpstr>
      <vt:lpstr>PowerPoint Presentation</vt:lpstr>
      <vt:lpstr>“Always be prepared to give an answer to everyone who asks you to give the reason  for the hope that you have.” 1 Pet 3:15 (NIV)</vt:lpstr>
      <vt:lpstr> Five Witnesses for Jesus:     1. John the Baptist   2. The Works of Jesus   3. God the Father   4. The Holy Scriptures   5. Moses</vt:lpstr>
      <vt:lpstr>  Witness #1 -     John the Baptist     </vt:lpstr>
      <vt:lpstr>John 5:31-32    “If I testify about Myself, My testimony is not valid. There  is another who testifies in  My favor, and I know that his testimony about Me is valid.”  </vt:lpstr>
      <vt:lpstr>John 5:33–34    “You have sent to John and he has testified to the truth. Not that I accept human testimony; but I mention it that you may be saved.” </vt:lpstr>
      <vt:lpstr>John 5:35     “John was a lamp that burned and gave light, and you chose for a time to enjoy his light.” </vt:lpstr>
      <vt:lpstr>  Witness #2 -     The Works of Jesus</vt:lpstr>
      <vt:lpstr>John 5:36 –   “I have testimony weightier  than that of John. For the  very work that the Father has given Me to finish, and which  I am doing, testifies that  the Father has sent Me.”</vt:lpstr>
      <vt:lpstr>  Witness #3 -     God the Father</vt:lpstr>
      <vt:lpstr>John 5:37-38   “And the Father who sent  Me has Himself testified concerning Me. You have  never heard His voice nor  seen His form, nor does His  word dwell in you, for you do  not believe the One He sent.”</vt:lpstr>
      <vt:lpstr>  Witness #4 -     The Holy Scriptures</vt:lpstr>
      <vt:lpstr>John 5:39-40   “You diligently study the Scriptures because you  think that by them you  possess eternal life. These  are the Scriptures that testify about Me, yet you refuse to  come to Me to have life.”</vt:lpstr>
      <vt:lpstr> John 5:41-44  Jesus now enters  into a very stern commentary against  the Pharisees and  the unbelieving Jews.  </vt:lpstr>
      <vt:lpstr>Witness #5 -    Moses</vt:lpstr>
      <vt:lpstr> John 5:45-47  “But do not think I will accuse  you before the Father. Your  accuser is Moses, on whom your  hopes are set. If you believed  Moses, you would believe Me,  for he wrote about Me. But since  you do not believe what he  wrote, how are you going  to believe what I say?”  </vt:lpstr>
      <vt:lpstr>PowerPoint Presentation</vt:lpstr>
      <vt:lpstr>  Memory Verses- Romans 3:23 … all  Romans 6:23 … wages   John 3:3 – “I assure you:  Unless someone is  born again, he cannot see  the kingdom of God.”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Kent’s new Snow Blower</dc:title>
  <dc:creator>David Williamson</dc:creator>
  <cp:lastModifiedBy>David Williamson</cp:lastModifiedBy>
  <cp:revision>39</cp:revision>
  <dcterms:created xsi:type="dcterms:W3CDTF">2015-02-13T06:36:31Z</dcterms:created>
  <dcterms:modified xsi:type="dcterms:W3CDTF">2023-02-27T13:41:06Z</dcterms:modified>
</cp:coreProperties>
</file>