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sldIdLst>
    <p:sldId id="256" r:id="rId2"/>
    <p:sldId id="260" r:id="rId3"/>
    <p:sldId id="257" r:id="rId4"/>
    <p:sldId id="261" r:id="rId5"/>
    <p:sldId id="258" r:id="rId6"/>
    <p:sldId id="262" r:id="rId7"/>
    <p:sldId id="264" r:id="rId8"/>
    <p:sldId id="265" r:id="rId9"/>
    <p:sldId id="266" r:id="rId10"/>
    <p:sldId id="267" r:id="rId11"/>
    <p:sldId id="268" r:id="rId12"/>
    <p:sldId id="270" r:id="rId13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9A3B80-076F-41E1-B3EE-BBE53C362F0C}" v="99" dt="2023-01-29T14:16:11.3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4" d="100"/>
          <a:sy n="84" d="100"/>
        </p:scale>
        <p:origin x="643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1EE12-F28E-4B03-A404-A8FCAE0F6316}" type="datetime1">
              <a:rPr lang="en-US" smtClean="0"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435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63841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40574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142241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90773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1/29/2023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9052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1/29/2023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98517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8189-0D9C-48A6-9FA3-862227B094CE}" type="datetime1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19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DDCAE-6443-42C3-9C19-F95985500186}" type="datetime1">
              <a:rPr lang="en-US" smtClean="0"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393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799E-EB8E-4038-8063-81BB57C732D4}" type="datetime1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9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73C3-B243-44D3-809D-EF8FDFBD85D4}" type="datetime1">
              <a:rPr lang="en-US" smtClean="0"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32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D3E3-28E2-4380-A113-67698215C5F8}" type="datetime1">
              <a:rPr lang="en-US" smtClean="0"/>
              <a:t>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12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CB61-04AD-47C9-BF79-2BD8B9CEC07A}" type="datetime1">
              <a:rPr lang="en-US" smtClean="0"/>
              <a:t>1/29/2023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0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5E0C-D585-492F-8146-7493F4086301}" type="datetime1">
              <a:rPr lang="en-US" smtClean="0"/>
              <a:t>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34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8390-48B5-49AB-B019-A7C8FB8C31F6}" type="datetime1">
              <a:rPr lang="en-US" smtClean="0"/>
              <a:t>1/29/2023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32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767E-8A14-4E70-91B9-2101CBC4D7BD}" type="datetime1">
              <a:rPr lang="en-US" smtClean="0"/>
              <a:t>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45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0C4B-5A4A-45CA-ABEC-10F107160D33}" type="datetime1">
              <a:rPr lang="en-US" smtClean="0"/>
              <a:t>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12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9806E-8E94-473C-AEE7-BE6F15F85533}" type="datetime1">
              <a:rPr lang="en-US" smtClean="0"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1680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rd of goats">
            <a:extLst>
              <a:ext uri="{FF2B5EF4-FFF2-40B4-BE49-F238E27FC236}">
                <a16:creationId xmlns:a16="http://schemas.microsoft.com/office/drawing/2014/main" id="{1B9A79A7-7646-5940-0661-F2D9EC3D60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5" r="1" b="6454"/>
          <a:stretch/>
        </p:blipFill>
        <p:spPr>
          <a:xfrm>
            <a:off x="0" y="-1"/>
            <a:ext cx="11144289" cy="6858001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8FD5FF-B33D-219E-D6D1-A0D4757397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036" y="4630989"/>
            <a:ext cx="10886302" cy="1362037"/>
          </a:xfrm>
        </p:spPr>
        <p:txBody>
          <a:bodyPr anchor="b">
            <a:noAutofit/>
          </a:bodyPr>
          <a:lstStyle/>
          <a:p>
            <a:pPr algn="ctr"/>
            <a:r>
              <a:rPr lang="en-US" sz="4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you a disciple, too?</a:t>
            </a:r>
          </a:p>
        </p:txBody>
      </p:sp>
    </p:spTree>
    <p:extLst>
      <p:ext uri="{BB962C8B-B14F-4D97-AF65-F5344CB8AC3E}">
        <p14:creationId xmlns:p14="http://schemas.microsoft.com/office/powerpoint/2010/main" val="1517387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C1B138-8574-032C-3B58-724D6917114B}"/>
              </a:ext>
            </a:extLst>
          </p:cNvPr>
          <p:cNvSpPr/>
          <p:nvPr/>
        </p:nvSpPr>
        <p:spPr>
          <a:xfrm>
            <a:off x="813733" y="583525"/>
            <a:ext cx="10291599" cy="49244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Cessationalist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Charismatic vs. Conservative</a:t>
            </a:r>
          </a:p>
          <a:p>
            <a:pPr algn="ctr"/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l-GR" sz="5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γλωσσα – γλωσσων – γλωσσαις</a:t>
            </a:r>
            <a:endParaRPr lang="en-US" sz="5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endParaRPr lang="el-GR" sz="5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54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Books … </a:t>
            </a:r>
            <a:endParaRPr lang="el-GR" sz="5400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0629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3B5FDA-20CE-0E94-C3D0-905FFF006BB9}"/>
              </a:ext>
            </a:extLst>
          </p:cNvPr>
          <p:cNvSpPr/>
          <p:nvPr/>
        </p:nvSpPr>
        <p:spPr>
          <a:xfrm>
            <a:off x="1633548" y="788242"/>
            <a:ext cx="8706551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Gifts - How do you know?</a:t>
            </a:r>
          </a:p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S*H*A*P*E</a:t>
            </a:r>
          </a:p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Know – Grow – Show - Go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09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D1CAB03-F6A4-4736-85F6-261056424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2321B3-5D47-422E-8DD6-192DA485F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30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D537336-2E47-DC73-A536-1B23FE65E5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9572" r="1" b="34158"/>
          <a:stretch/>
        </p:blipFill>
        <p:spPr>
          <a:xfrm>
            <a:off x="-47564" y="-2030"/>
            <a:ext cx="12191980" cy="68559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A33A04-0CE3-FA2E-C377-7664B2A6E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403" y="2697571"/>
            <a:ext cx="10824107" cy="446854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dirty="0"/>
              <a:t>Next week:</a:t>
            </a:r>
            <a:br>
              <a:rPr lang="en-US" sz="6000" dirty="0"/>
            </a:br>
            <a:br>
              <a:rPr lang="en-US" sz="6000" dirty="0"/>
            </a:br>
            <a:br>
              <a:rPr lang="en-US" sz="6000" dirty="0"/>
            </a:br>
            <a:r>
              <a:rPr lang="en-US" sz="6000" dirty="0">
                <a:solidFill>
                  <a:srgbClr val="FFFF00"/>
                </a:solidFill>
              </a:rPr>
              <a:t>Growing stronger through ministries</a:t>
            </a:r>
            <a:br>
              <a:rPr lang="en-US" sz="6000" dirty="0"/>
            </a:br>
            <a:br>
              <a:rPr lang="en-US" sz="6000" dirty="0"/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72501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2DCF8-01D1-57AA-4BC3-2E2D41E32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God’s design for discipleship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410B3-CC65-B02E-5F98-C862A5557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361063"/>
            <a:ext cx="7182076" cy="3695136"/>
          </a:xfrm>
        </p:spPr>
        <p:txBody>
          <a:bodyPr/>
          <a:lstStyle/>
          <a:p>
            <a:r>
              <a:rPr lang="en-US" sz="4800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u="sng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Disciple</a:t>
            </a:r>
            <a:r>
              <a:rPr lang="en-US" sz="4800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following</a:t>
            </a:r>
          </a:p>
          <a:p>
            <a:r>
              <a:rPr lang="en-US" sz="4800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u="sng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Discipleship</a:t>
            </a:r>
            <a:r>
              <a:rPr lang="en-US" sz="4800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maturing</a:t>
            </a:r>
          </a:p>
          <a:p>
            <a:r>
              <a:rPr lang="en-US" sz="4800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u="sng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Disciple making</a:t>
            </a:r>
            <a:r>
              <a:rPr lang="en-US" sz="4800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obeying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667FD9-E631-B9F9-F9A7-8644CB72914E}"/>
              </a:ext>
            </a:extLst>
          </p:cNvPr>
          <p:cNvSpPr txBox="1"/>
          <p:nvPr/>
        </p:nvSpPr>
        <p:spPr>
          <a:xfrm>
            <a:off x="8375175" y="2465696"/>
            <a:ext cx="35393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Matt. 4:19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Phil. 1:9-11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Matt. 28:19-20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9188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D1CAB03-F6A4-4736-85F6-261056424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2321B3-5D47-422E-8DD6-192DA485F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30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D537336-2E47-DC73-A536-1B23FE65E5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9572" r="1" b="34158"/>
          <a:stretch/>
        </p:blipFill>
        <p:spPr>
          <a:xfrm>
            <a:off x="-47564" y="-2030"/>
            <a:ext cx="12191980" cy="68559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A33A04-0CE3-FA2E-C377-7664B2A6E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88" y="1469273"/>
            <a:ext cx="10824107" cy="4468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Growing deeper through Discipleship:</a:t>
            </a:r>
            <a:br>
              <a:rPr lang="en-US" sz="6000" dirty="0"/>
            </a:br>
            <a:br>
              <a:rPr lang="en-US" sz="6000" dirty="0"/>
            </a:br>
            <a:r>
              <a:rPr lang="en-US" sz="6000" dirty="0"/>
              <a:t>Spiritual Disciplines</a:t>
            </a:r>
          </a:p>
        </p:txBody>
      </p:sp>
    </p:spTree>
    <p:extLst>
      <p:ext uri="{BB962C8B-B14F-4D97-AF65-F5344CB8AC3E}">
        <p14:creationId xmlns:p14="http://schemas.microsoft.com/office/powerpoint/2010/main" val="3770865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4E678-3974-D470-E914-77A64B047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395786"/>
            <a:ext cx="10353761" cy="1326321"/>
          </a:xfrm>
        </p:spPr>
        <p:txBody>
          <a:bodyPr/>
          <a:lstStyle/>
          <a:p>
            <a:r>
              <a:rPr lang="en-US" u="sng" dirty="0">
                <a:solidFill>
                  <a:srgbClr val="FFFF00"/>
                </a:solidFill>
              </a:rPr>
              <a:t>Spiritual Disciplines</a:t>
            </a:r>
            <a:br>
              <a:rPr lang="en-US" dirty="0"/>
            </a:br>
            <a:r>
              <a:rPr lang="en-US" sz="2000" dirty="0"/>
              <a:t>(from Week 1, DTC)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3CCCB-E9B3-4ECA-932F-07E7249FD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651" y="1909545"/>
            <a:ext cx="10140286" cy="4152336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AutoNum type="arabicPeriod"/>
            </a:pPr>
            <a:r>
              <a:rPr lang="en-US" sz="3200" u="sng" dirty="0">
                <a:solidFill>
                  <a:srgbClr val="FFFF00"/>
                </a:solidFill>
              </a:rPr>
              <a:t>Bible intake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/>
              <a:t>– hear,  read,  study,  memorize</a:t>
            </a:r>
          </a:p>
          <a:p>
            <a:pPr marL="457200" indent="-457200">
              <a:buAutoNum type="arabicPeriod"/>
            </a:pPr>
            <a:r>
              <a:rPr lang="en-US" sz="3200" u="sng" dirty="0">
                <a:solidFill>
                  <a:srgbClr val="FFFF00"/>
                </a:solidFill>
              </a:rPr>
              <a:t>Prayer</a:t>
            </a:r>
            <a:r>
              <a:rPr lang="en-US" sz="3200" dirty="0"/>
              <a:t> – (A.C.T.S.) (Lord’s) (exchange) (Word-promise)</a:t>
            </a:r>
          </a:p>
          <a:p>
            <a:pPr marL="457200" indent="-457200">
              <a:buAutoNum type="arabicPeriod"/>
            </a:pPr>
            <a:r>
              <a:rPr lang="en-US" sz="3200" u="sng" dirty="0">
                <a:solidFill>
                  <a:srgbClr val="FFFF00"/>
                </a:solidFill>
              </a:rPr>
              <a:t>Worship</a:t>
            </a:r>
            <a:r>
              <a:rPr lang="en-US" sz="3200" dirty="0"/>
              <a:t> – focus,  response,  good/bad,  truth (?)</a:t>
            </a:r>
          </a:p>
          <a:p>
            <a:pPr marL="457200" indent="-457200">
              <a:buAutoNum type="arabicPeriod"/>
            </a:pPr>
            <a:r>
              <a:rPr lang="en-US" sz="3200" u="sng" dirty="0">
                <a:solidFill>
                  <a:srgbClr val="FFFF00"/>
                </a:solidFill>
              </a:rPr>
              <a:t>Evangelism</a:t>
            </a:r>
            <a:r>
              <a:rPr lang="en-US" sz="3200" dirty="0"/>
              <a:t> – expected,  empowered,  pursued,  gift (?)</a:t>
            </a:r>
            <a:endParaRPr lang="en-US" sz="3200" u="sng" dirty="0">
              <a:solidFill>
                <a:srgbClr val="FFFF00"/>
              </a:solidFill>
            </a:endParaRPr>
          </a:p>
          <a:p>
            <a:pPr marL="457200" indent="-457200">
              <a:buAutoNum type="arabicPeriod"/>
            </a:pPr>
            <a:r>
              <a:rPr lang="en-US" sz="3200" u="sng" dirty="0">
                <a:solidFill>
                  <a:srgbClr val="FFFF00"/>
                </a:solidFill>
              </a:rPr>
              <a:t>Serving</a:t>
            </a:r>
            <a:r>
              <a:rPr lang="en-US" sz="3200" dirty="0"/>
              <a:t> – (motivated by obedience, gratitude, humility</a:t>
            </a:r>
            <a:endParaRPr lang="en-US" sz="3200" u="sng" dirty="0">
              <a:solidFill>
                <a:srgbClr val="FFFF00"/>
              </a:solidFill>
            </a:endParaRPr>
          </a:p>
          <a:p>
            <a:pPr marL="457200" indent="-457200">
              <a:buAutoNum type="arabicPeriod"/>
            </a:pPr>
            <a:r>
              <a:rPr lang="en-US" sz="3200" u="sng" dirty="0">
                <a:solidFill>
                  <a:srgbClr val="FFFF00"/>
                </a:solidFill>
              </a:rPr>
              <a:t>Stewardship</a:t>
            </a:r>
            <a:r>
              <a:rPr lang="en-US" sz="3200" dirty="0"/>
              <a:t> – time/talent/treasure, eternity, ownership</a:t>
            </a:r>
            <a:endParaRPr lang="en-US" sz="3200" u="sng" dirty="0">
              <a:solidFill>
                <a:srgbClr val="FFFF00"/>
              </a:solidFill>
            </a:endParaRPr>
          </a:p>
          <a:p>
            <a:pPr marL="457200" indent="-457200">
              <a:buAutoNum type="arabicPeriod"/>
            </a:pPr>
            <a:r>
              <a:rPr lang="en-US" sz="3200" u="sng" dirty="0">
                <a:solidFill>
                  <a:srgbClr val="FFFF00"/>
                </a:solidFill>
              </a:rPr>
              <a:t>Fellowship</a:t>
            </a:r>
            <a:r>
              <a:rPr lang="en-US" sz="3200" dirty="0"/>
              <a:t>/</a:t>
            </a:r>
            <a:r>
              <a:rPr lang="en-US" sz="3200" u="sng" dirty="0">
                <a:solidFill>
                  <a:srgbClr val="FFFF00"/>
                </a:solidFill>
              </a:rPr>
              <a:t>discipleship</a:t>
            </a:r>
            <a:r>
              <a:rPr lang="en-US" sz="3200" dirty="0"/>
              <a:t> – participate, contribute, mandatory</a:t>
            </a:r>
            <a:endParaRPr lang="en-US" sz="3200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67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D1CAB03-F6A4-4736-85F6-261056424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2321B3-5D47-422E-8DD6-192DA485F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30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D537336-2E47-DC73-A536-1B23FE65E5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9572" r="1" b="34158"/>
          <a:stretch/>
        </p:blipFill>
        <p:spPr>
          <a:xfrm>
            <a:off x="-47564" y="-2030"/>
            <a:ext cx="12191980" cy="68559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A33A04-0CE3-FA2E-C377-7664B2A6E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946" y="1419232"/>
            <a:ext cx="10824107" cy="4468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Growing deeper through Discipleship:</a:t>
            </a:r>
            <a:br>
              <a:rPr lang="en-US" sz="6000" dirty="0"/>
            </a:br>
            <a:br>
              <a:rPr lang="en-US" sz="6000" dirty="0"/>
            </a:br>
            <a:r>
              <a:rPr lang="en-US" sz="6000" dirty="0"/>
              <a:t>Spiritual gifts</a:t>
            </a:r>
          </a:p>
        </p:txBody>
      </p:sp>
    </p:spTree>
    <p:extLst>
      <p:ext uri="{BB962C8B-B14F-4D97-AF65-F5344CB8AC3E}">
        <p14:creationId xmlns:p14="http://schemas.microsoft.com/office/powerpoint/2010/main" val="3310270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AA674-9FFE-3869-240B-C64E3F94E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64" y="1696871"/>
            <a:ext cx="10353761" cy="575935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1 Cor. 12:4-6, 7-11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Rom. 12:6-8                             Eph. 4:11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B69D3BF1-5AC3-6009-84C7-27C5902C02E0}"/>
              </a:ext>
            </a:extLst>
          </p:cNvPr>
          <p:cNvSpPr/>
          <p:nvPr/>
        </p:nvSpPr>
        <p:spPr>
          <a:xfrm>
            <a:off x="3666698" y="1517744"/>
            <a:ext cx="4101152" cy="3822511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CE7D93-9235-991A-7094-5498DCDDA116}"/>
              </a:ext>
            </a:extLst>
          </p:cNvPr>
          <p:cNvSpPr txBox="1"/>
          <p:nvPr/>
        </p:nvSpPr>
        <p:spPr>
          <a:xfrm>
            <a:off x="4444619" y="3813173"/>
            <a:ext cx="25453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χαρισματα</a:t>
            </a:r>
          </a:p>
          <a:p>
            <a:pPr algn="ctr"/>
            <a:r>
              <a:rPr lang="el-GR" sz="4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χαρισμα</a:t>
            </a:r>
            <a:endParaRPr lang="en-US" sz="4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9993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FF267-890C-49A4-3B83-C126DB99E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Spiritual gifts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CE9C3CE-AEE1-5240-D1A8-FD6C7B7DDA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285822"/>
              </p:ext>
            </p:extLst>
          </p:nvPr>
        </p:nvGraphicFramePr>
        <p:xfrm>
          <a:off x="913795" y="1935921"/>
          <a:ext cx="10353675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1225">
                  <a:extLst>
                    <a:ext uri="{9D8B030D-6E8A-4147-A177-3AD203B41FA5}">
                      <a16:colId xmlns:a16="http://schemas.microsoft.com/office/drawing/2014/main" val="3557065827"/>
                    </a:ext>
                  </a:extLst>
                </a:gridCol>
                <a:gridCol w="3451225">
                  <a:extLst>
                    <a:ext uri="{9D8B030D-6E8A-4147-A177-3AD203B41FA5}">
                      <a16:colId xmlns:a16="http://schemas.microsoft.com/office/drawing/2014/main" val="3988662320"/>
                    </a:ext>
                  </a:extLst>
                </a:gridCol>
                <a:gridCol w="3451225">
                  <a:extLst>
                    <a:ext uri="{9D8B030D-6E8A-4147-A177-3AD203B41FA5}">
                      <a16:colId xmlns:a16="http://schemas.microsoft.com/office/drawing/2014/main" val="266799053"/>
                    </a:ext>
                  </a:extLst>
                </a:gridCol>
              </a:tblGrid>
              <a:tr h="3541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Romans 12:6-8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Corinthians 12:4-6, 7-11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Ephesians 4:11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479812"/>
                  </a:ext>
                </a:extLst>
              </a:tr>
              <a:tr h="244540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Prophesy</a:t>
                      </a:r>
                    </a:p>
                    <a:p>
                      <a:pPr algn="ctr"/>
                      <a:r>
                        <a:rPr lang="en-US" dirty="0"/>
                        <a:t>Serving</a:t>
                      </a:r>
                    </a:p>
                    <a:p>
                      <a:pPr algn="ctr"/>
                      <a:r>
                        <a:rPr lang="en-US" dirty="0"/>
                        <a:t>Teaching</a:t>
                      </a:r>
                    </a:p>
                    <a:p>
                      <a:pPr algn="ctr"/>
                      <a:r>
                        <a:rPr lang="en-US" dirty="0"/>
                        <a:t>Encouraging</a:t>
                      </a:r>
                    </a:p>
                    <a:p>
                      <a:pPr algn="ctr"/>
                      <a:r>
                        <a:rPr lang="en-US" dirty="0"/>
                        <a:t>Giving</a:t>
                      </a:r>
                    </a:p>
                    <a:p>
                      <a:pPr algn="ctr"/>
                      <a:r>
                        <a:rPr lang="en-US" dirty="0"/>
                        <a:t>Leading</a:t>
                      </a:r>
                    </a:p>
                    <a:p>
                      <a:pPr algn="ctr"/>
                      <a:r>
                        <a:rPr lang="en-US" dirty="0"/>
                        <a:t>Mercy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Wisdom</a:t>
                      </a:r>
                    </a:p>
                    <a:p>
                      <a:pPr algn="ctr"/>
                      <a:r>
                        <a:rPr lang="en-US" dirty="0"/>
                        <a:t>Knowledge</a:t>
                      </a:r>
                    </a:p>
                    <a:p>
                      <a:pPr algn="ctr"/>
                      <a:r>
                        <a:rPr lang="en-US" dirty="0"/>
                        <a:t>Faith</a:t>
                      </a:r>
                    </a:p>
                    <a:p>
                      <a:pPr algn="ctr"/>
                      <a:r>
                        <a:rPr lang="en-US" dirty="0"/>
                        <a:t>Healing</a:t>
                      </a:r>
                    </a:p>
                    <a:p>
                      <a:pPr algn="ctr"/>
                      <a:r>
                        <a:rPr lang="en-US" dirty="0"/>
                        <a:t>Miracles</a:t>
                      </a:r>
                    </a:p>
                    <a:p>
                      <a:pPr algn="ctr"/>
                      <a:r>
                        <a:rPr lang="en-US" dirty="0"/>
                        <a:t>Prophesy</a:t>
                      </a:r>
                    </a:p>
                    <a:p>
                      <a:pPr algn="ctr"/>
                      <a:r>
                        <a:rPr lang="en-US" dirty="0"/>
                        <a:t>Discernment of spirits</a:t>
                      </a:r>
                    </a:p>
                    <a:p>
                      <a:pPr algn="ctr"/>
                      <a:r>
                        <a:rPr lang="en-US" dirty="0"/>
                        <a:t>Tongues</a:t>
                      </a:r>
                    </a:p>
                    <a:p>
                      <a:pPr algn="ctr"/>
                      <a:r>
                        <a:rPr lang="en-US" dirty="0"/>
                        <a:t>Interpretation of Tongues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Apostles</a:t>
                      </a:r>
                    </a:p>
                    <a:p>
                      <a:pPr algn="ctr"/>
                      <a:r>
                        <a:rPr lang="en-US" dirty="0"/>
                        <a:t>Prophets</a:t>
                      </a:r>
                    </a:p>
                    <a:p>
                      <a:pPr algn="ctr"/>
                      <a:r>
                        <a:rPr lang="en-US" dirty="0"/>
                        <a:t>Evangelists</a:t>
                      </a:r>
                    </a:p>
                    <a:p>
                      <a:pPr algn="ctr"/>
                      <a:r>
                        <a:rPr lang="en-US" dirty="0"/>
                        <a:t>Pastors and Teachers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987324"/>
                  </a:ext>
                </a:extLst>
              </a:tr>
              <a:tr h="8733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…LOVE must be sincere (v.9)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12- LOVE-14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 Cor. 12:31- Desire the “greater gifts”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967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109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5E518-98E3-5162-A31B-4E098797A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Discipleship – serving the body </a:t>
            </a:r>
            <a:br>
              <a:rPr lang="en-US" dirty="0"/>
            </a:br>
            <a:r>
              <a:rPr lang="en-US" dirty="0"/>
              <a:t>with your spiritual gifts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9EBAB-87E2-BE1F-9348-45C5C93D3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247" y="2073318"/>
            <a:ext cx="10840872" cy="3695136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8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Gifts are not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talents, offices, ministries, fruit</a:t>
            </a:r>
          </a:p>
          <a:p>
            <a:pPr marL="457200" indent="-457200">
              <a:buAutoNum type="arabicPeriod"/>
            </a:pPr>
            <a:r>
              <a:rPr lang="en-US" sz="28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gifts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those that deal with preaching, teaching, evangelism</a:t>
            </a:r>
          </a:p>
          <a:p>
            <a:pPr marL="457200" indent="-457200">
              <a:buAutoNum type="arabicPeriod"/>
            </a:pPr>
            <a:r>
              <a:rPr lang="en-US" sz="28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gifts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body gifts - helps,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admin, mercy, giving, service</a:t>
            </a:r>
          </a:p>
          <a:p>
            <a:pPr marL="457200" indent="-457200">
              <a:buAutoNum type="arabicPeriod"/>
            </a:pPr>
            <a:r>
              <a:rPr lang="en-US" sz="28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Signifying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gifts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these are the controversial gifts (cessation?)</a:t>
            </a:r>
          </a:p>
          <a:p>
            <a:pPr marL="457200" indent="-457200">
              <a:buAutoNum type="arabicPeriod"/>
            </a:pPr>
            <a:r>
              <a:rPr lang="en-US" sz="28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Discovering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using your gift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SHAPE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46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C53413-1618-F70C-B10D-4FBDA48FCED8}"/>
              </a:ext>
            </a:extLst>
          </p:cNvPr>
          <p:cNvSpPr/>
          <p:nvPr/>
        </p:nvSpPr>
        <p:spPr>
          <a:xfrm>
            <a:off x="1704167" y="1024804"/>
            <a:ext cx="8592609" cy="44319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Teach the Text – </a:t>
            </a:r>
          </a:p>
          <a:p>
            <a:pPr algn="ctr"/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138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Charisma</a:t>
            </a:r>
            <a:endParaRPr lang="en-US" sz="13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37439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256</TotalTime>
  <Words>353</Words>
  <Application>Microsoft Office PowerPoint</Application>
  <PresentationFormat>Widescreen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Bookman Old Style</vt:lpstr>
      <vt:lpstr>Calibri</vt:lpstr>
      <vt:lpstr>Rockwell</vt:lpstr>
      <vt:lpstr>Times New Roman</vt:lpstr>
      <vt:lpstr>Damask</vt:lpstr>
      <vt:lpstr>Are you a disciple, too?</vt:lpstr>
      <vt:lpstr>God’s design for discipleship</vt:lpstr>
      <vt:lpstr>Growing deeper through Discipleship:  Spiritual Disciplines</vt:lpstr>
      <vt:lpstr>Spiritual Disciplines (from Week 1, DTC)</vt:lpstr>
      <vt:lpstr>Growing deeper through Discipleship:  Spiritual gifts</vt:lpstr>
      <vt:lpstr>1 Cor. 12:4-6, 7-11             Rom. 12:6-8                             Eph. 4:11     </vt:lpstr>
      <vt:lpstr>Spiritual gifts</vt:lpstr>
      <vt:lpstr>Discipleship – serving the body  with your spiritual gifts</vt:lpstr>
      <vt:lpstr>PowerPoint Presentation</vt:lpstr>
      <vt:lpstr>PowerPoint Presentation</vt:lpstr>
      <vt:lpstr>PowerPoint Presentation</vt:lpstr>
      <vt:lpstr>Next week:   Growing stronger through ministries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takes more than ONE to make things happen</dc:title>
  <dc:creator>David Williamson</dc:creator>
  <cp:lastModifiedBy>David Williamson</cp:lastModifiedBy>
  <cp:revision>2</cp:revision>
  <cp:lastPrinted>2023-01-29T13:40:30Z</cp:lastPrinted>
  <dcterms:created xsi:type="dcterms:W3CDTF">2022-08-13T23:16:04Z</dcterms:created>
  <dcterms:modified xsi:type="dcterms:W3CDTF">2023-01-29T14:20:11Z</dcterms:modified>
</cp:coreProperties>
</file>