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73" r:id="rId12"/>
    <p:sldId id="274" r:id="rId13"/>
    <p:sldId id="258" r:id="rId14"/>
    <p:sldId id="261" r:id="rId15"/>
    <p:sldId id="282" r:id="rId16"/>
    <p:sldId id="277" r:id="rId17"/>
    <p:sldId id="278" r:id="rId18"/>
    <p:sldId id="279" r:id="rId19"/>
    <p:sldId id="259" r:id="rId20"/>
    <p:sldId id="260" r:id="rId21"/>
    <p:sldId id="270" r:id="rId22"/>
    <p:sldId id="281" r:id="rId2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B81A2-7FA4-4C9A-9EA4-0C6C8CEEED75}" v="37" dt="2023-01-22T12:37:12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550B81A2-7FA4-4C9A-9EA4-0C6C8CEEED75}"/>
    <pc:docChg chg="undo custSel addSld delSld modSld sldOrd modNotesMaster">
      <pc:chgData name="David Williamson" userId="a73da8032f1697b1" providerId="LiveId" clId="{550B81A2-7FA4-4C9A-9EA4-0C6C8CEEED75}" dt="2023-01-22T12:52:35.088" v="671" actId="20577"/>
      <pc:docMkLst>
        <pc:docMk/>
      </pc:docMkLst>
      <pc:sldChg chg="modSp mod">
        <pc:chgData name="David Williamson" userId="a73da8032f1697b1" providerId="LiveId" clId="{550B81A2-7FA4-4C9A-9EA4-0C6C8CEEED75}" dt="2023-01-21T16:49:05.338" v="38" actId="20577"/>
        <pc:sldMkLst>
          <pc:docMk/>
          <pc:sldMk cId="7472668" sldId="256"/>
        </pc:sldMkLst>
        <pc:spChg chg="mod">
          <ac:chgData name="David Williamson" userId="a73da8032f1697b1" providerId="LiveId" clId="{550B81A2-7FA4-4C9A-9EA4-0C6C8CEEED75}" dt="2023-01-21T16:49:05.338" v="38" actId="20577"/>
          <ac:spMkLst>
            <pc:docMk/>
            <pc:sldMk cId="7472668" sldId="256"/>
            <ac:spMk id="2" creationId="{3E27B69F-30BA-B566-0935-A5B9C4CB5369}"/>
          </ac:spMkLst>
        </pc:spChg>
      </pc:sldChg>
      <pc:sldChg chg="modAnim">
        <pc:chgData name="David Williamson" userId="a73da8032f1697b1" providerId="LiveId" clId="{550B81A2-7FA4-4C9A-9EA4-0C6C8CEEED75}" dt="2023-01-21T16:45:15.978" v="5"/>
        <pc:sldMkLst>
          <pc:docMk/>
          <pc:sldMk cId="1452668589" sldId="258"/>
        </pc:sldMkLst>
      </pc:sldChg>
      <pc:sldChg chg="modSp modAnim">
        <pc:chgData name="David Williamson" userId="a73da8032f1697b1" providerId="LiveId" clId="{550B81A2-7FA4-4C9A-9EA4-0C6C8CEEED75}" dt="2023-01-21T16:46:03.070" v="8" actId="20577"/>
        <pc:sldMkLst>
          <pc:docMk/>
          <pc:sldMk cId="828878226" sldId="259"/>
        </pc:sldMkLst>
        <pc:spChg chg="mod">
          <ac:chgData name="David Williamson" userId="a73da8032f1697b1" providerId="LiveId" clId="{550B81A2-7FA4-4C9A-9EA4-0C6C8CEEED75}" dt="2023-01-21T16:46:03.070" v="8" actId="20577"/>
          <ac:spMkLst>
            <pc:docMk/>
            <pc:sldMk cId="828878226" sldId="259"/>
            <ac:spMk id="2" creationId="{C46E6B73-857B-B77F-0A62-E4952B91A108}"/>
          </ac:spMkLst>
        </pc:spChg>
      </pc:sldChg>
      <pc:sldChg chg="modSp mod">
        <pc:chgData name="David Williamson" userId="a73da8032f1697b1" providerId="LiveId" clId="{550B81A2-7FA4-4C9A-9EA4-0C6C8CEEED75}" dt="2023-01-22T12:33:41.675" v="434" actId="115"/>
        <pc:sldMkLst>
          <pc:docMk/>
          <pc:sldMk cId="1097389237" sldId="260"/>
        </pc:sldMkLst>
        <pc:spChg chg="mod">
          <ac:chgData name="David Williamson" userId="a73da8032f1697b1" providerId="LiveId" clId="{550B81A2-7FA4-4C9A-9EA4-0C6C8CEEED75}" dt="2023-01-22T12:33:41.675" v="434" actId="115"/>
          <ac:spMkLst>
            <pc:docMk/>
            <pc:sldMk cId="1097389237" sldId="260"/>
            <ac:spMk id="2" creationId="{C46E6B73-857B-B77F-0A62-E4952B91A108}"/>
          </ac:spMkLst>
        </pc:spChg>
      </pc:sldChg>
      <pc:sldChg chg="addSp delSp modSp add del mod ord">
        <pc:chgData name="David Williamson" userId="a73da8032f1697b1" providerId="LiveId" clId="{550B81A2-7FA4-4C9A-9EA4-0C6C8CEEED75}" dt="2023-01-21T16:58:19.542" v="104" actId="47"/>
        <pc:sldMkLst>
          <pc:docMk/>
          <pc:sldMk cId="3017008159" sldId="269"/>
        </pc:sldMkLst>
        <pc:spChg chg="mod">
          <ac:chgData name="David Williamson" userId="a73da8032f1697b1" providerId="LiveId" clId="{550B81A2-7FA4-4C9A-9EA4-0C6C8CEEED75}" dt="2023-01-21T16:48:49.111" v="36" actId="1076"/>
          <ac:spMkLst>
            <pc:docMk/>
            <pc:sldMk cId="3017008159" sldId="269"/>
            <ac:spMk id="2" creationId="{3E27B69F-30BA-B566-0935-A5B9C4CB5369}"/>
          </ac:spMkLst>
        </pc:spChg>
        <pc:spChg chg="mod">
          <ac:chgData name="David Williamson" userId="a73da8032f1697b1" providerId="LiveId" clId="{550B81A2-7FA4-4C9A-9EA4-0C6C8CEEED75}" dt="2023-01-21T16:48:11.289" v="29"/>
          <ac:spMkLst>
            <pc:docMk/>
            <pc:sldMk cId="3017008159" sldId="269"/>
            <ac:spMk id="3" creationId="{048D85B2-223D-F0A9-CFC1-C09D4D6107F9}"/>
          </ac:spMkLst>
        </pc:spChg>
        <pc:spChg chg="add del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24" creationId="{EFA9B6C6-A247-48A8-9A1C-1E36FA9456B5}"/>
          </ac:spMkLst>
        </pc:spChg>
        <pc:spChg chg="add del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26" creationId="{C5CB530E-515E-412C-9DF1-5F8FFBD6F383}"/>
          </ac:spMkLst>
        </pc:spChg>
        <pc:spChg chg="add del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28" creationId="{712D4376-A578-4FF1-94FC-245E7A6A489F}"/>
          </ac:spMkLst>
        </pc:spChg>
        <pc:spChg chg="add del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30" creationId="{AEA7509D-F04F-40CB-A0B3-EEF16499CC9F}"/>
          </ac:spMkLst>
        </pc:spChg>
        <pc:spChg chg="add del">
          <ac:chgData name="David Williamson" userId="a73da8032f1697b1" providerId="LiveId" clId="{550B81A2-7FA4-4C9A-9EA4-0C6C8CEEED75}" dt="2023-01-21T16:47:28.420" v="15" actId="26606"/>
          <ac:spMkLst>
            <pc:docMk/>
            <pc:sldMk cId="3017008159" sldId="269"/>
            <ac:spMk id="37" creationId="{3F672E71-4896-412C-9C70-888CBA0C2F28}"/>
          </ac:spMkLst>
        </pc:spChg>
        <pc:spChg chg="add del">
          <ac:chgData name="David Williamson" userId="a73da8032f1697b1" providerId="LiveId" clId="{550B81A2-7FA4-4C9A-9EA4-0C6C8CEEED75}" dt="2023-01-21T16:47:28.420" v="15" actId="26606"/>
          <ac:spMkLst>
            <pc:docMk/>
            <pc:sldMk cId="3017008159" sldId="269"/>
            <ac:spMk id="39" creationId="{508BEF50-7B1E-49A4-BC19-5F4F1D755E64}"/>
          </ac:spMkLst>
        </pc:spChg>
        <pc:spChg chg="add del">
          <ac:chgData name="David Williamson" userId="a73da8032f1697b1" providerId="LiveId" clId="{550B81A2-7FA4-4C9A-9EA4-0C6C8CEEED75}" dt="2023-01-21T16:47:28.420" v="15" actId="26606"/>
          <ac:spMkLst>
            <pc:docMk/>
            <pc:sldMk cId="3017008159" sldId="269"/>
            <ac:spMk id="41" creationId="{3FBAD350-5664-4811-A208-657FB882D350}"/>
          </ac:spMkLst>
        </pc:spChg>
        <pc:spChg chg="add del">
          <ac:chgData name="David Williamson" userId="a73da8032f1697b1" providerId="LiveId" clId="{550B81A2-7FA4-4C9A-9EA4-0C6C8CEEED75}" dt="2023-01-21T16:47:28.420" v="15" actId="26606"/>
          <ac:spMkLst>
            <pc:docMk/>
            <pc:sldMk cId="3017008159" sldId="269"/>
            <ac:spMk id="43" creationId="{C39ADB8F-D187-49D7-BDCF-C1B6DC727068}"/>
          </ac:spMkLst>
        </pc:spChg>
        <pc:spChg chg="add del">
          <ac:chgData name="David Williamson" userId="a73da8032f1697b1" providerId="LiveId" clId="{550B81A2-7FA4-4C9A-9EA4-0C6C8CEEED75}" dt="2023-01-21T16:47:32.413" v="17" actId="26606"/>
          <ac:spMkLst>
            <pc:docMk/>
            <pc:sldMk cId="3017008159" sldId="269"/>
            <ac:spMk id="45" creationId="{AEA7509D-F04F-40CB-A0B3-EEF16499CC9F}"/>
          </ac:spMkLst>
        </pc:spChg>
        <pc:spChg chg="add del">
          <ac:chgData name="David Williamson" userId="a73da8032f1697b1" providerId="LiveId" clId="{550B81A2-7FA4-4C9A-9EA4-0C6C8CEEED75}" dt="2023-01-21T16:47:32.413" v="17" actId="26606"/>
          <ac:spMkLst>
            <pc:docMk/>
            <pc:sldMk cId="3017008159" sldId="269"/>
            <ac:spMk id="46" creationId="{609CB703-C563-4F1F-BF28-83C06E978C4F}"/>
          </ac:spMkLst>
        </pc:spChg>
        <pc:spChg chg="add del">
          <ac:chgData name="David Williamson" userId="a73da8032f1697b1" providerId="LiveId" clId="{550B81A2-7FA4-4C9A-9EA4-0C6C8CEEED75}" dt="2023-01-21T16:47:32.413" v="17" actId="26606"/>
          <ac:spMkLst>
            <pc:docMk/>
            <pc:sldMk cId="3017008159" sldId="269"/>
            <ac:spMk id="48" creationId="{C5CB530E-515E-412C-9DF1-5F8FFBD6F383}"/>
          </ac:spMkLst>
        </pc:spChg>
        <pc:spChg chg="add del">
          <ac:chgData name="David Williamson" userId="a73da8032f1697b1" providerId="LiveId" clId="{550B81A2-7FA4-4C9A-9EA4-0C6C8CEEED75}" dt="2023-01-21T16:47:32.413" v="17" actId="26606"/>
          <ac:spMkLst>
            <pc:docMk/>
            <pc:sldMk cId="3017008159" sldId="269"/>
            <ac:spMk id="49" creationId="{712D4376-A578-4FF1-94FC-245E7A6A489F}"/>
          </ac:spMkLst>
        </pc:spChg>
        <pc:spChg chg="add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51" creationId="{3F672E71-4896-412C-9C70-888CBA0C2F28}"/>
          </ac:spMkLst>
        </pc:spChg>
        <pc:spChg chg="add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52" creationId="{508BEF50-7B1E-49A4-BC19-5F4F1D755E64}"/>
          </ac:spMkLst>
        </pc:spChg>
        <pc:spChg chg="add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53" creationId="{3FBAD350-5664-4811-A208-657FB882D350}"/>
          </ac:spMkLst>
        </pc:spChg>
        <pc:spChg chg="add">
          <ac:chgData name="David Williamson" userId="a73da8032f1697b1" providerId="LiveId" clId="{550B81A2-7FA4-4C9A-9EA4-0C6C8CEEED75}" dt="2023-01-21T16:47:32.445" v="18" actId="26606"/>
          <ac:spMkLst>
            <pc:docMk/>
            <pc:sldMk cId="3017008159" sldId="269"/>
            <ac:spMk id="54" creationId="{C39ADB8F-D187-49D7-BDCF-C1B6DC727068}"/>
          </ac:spMkLst>
        </pc:spChg>
        <pc:picChg chg="mod ord">
          <ac:chgData name="David Williamson" userId="a73da8032f1697b1" providerId="LiveId" clId="{550B81A2-7FA4-4C9A-9EA4-0C6C8CEEED75}" dt="2023-01-21T16:47:32.445" v="18" actId="26606"/>
          <ac:picMkLst>
            <pc:docMk/>
            <pc:sldMk cId="3017008159" sldId="269"/>
            <ac:picMk id="4" creationId="{39269A3D-B31A-4D86-43A5-A8100541F684}"/>
          </ac:picMkLst>
        </pc:picChg>
        <pc:picChg chg="add mod">
          <ac:chgData name="David Williamson" userId="a73da8032f1697b1" providerId="LiveId" clId="{550B81A2-7FA4-4C9A-9EA4-0C6C8CEEED75}" dt="2023-01-21T16:47:48.703" v="25" actId="14100"/>
          <ac:picMkLst>
            <pc:docMk/>
            <pc:sldMk cId="3017008159" sldId="269"/>
            <ac:picMk id="5" creationId="{471D311D-7BDB-55A3-D58B-EC80BE319C92}"/>
          </ac:picMkLst>
        </pc:picChg>
        <pc:picChg chg="del mod ord">
          <ac:chgData name="David Williamson" userId="a73da8032f1697b1" providerId="LiveId" clId="{550B81A2-7FA4-4C9A-9EA4-0C6C8CEEED75}" dt="2023-01-21T16:47:38.813" v="21" actId="478"/>
          <ac:picMkLst>
            <pc:docMk/>
            <pc:sldMk cId="3017008159" sldId="269"/>
            <ac:picMk id="6" creationId="{76D4406E-9373-EF40-87F7-76EB8F1D36DC}"/>
          </ac:picMkLst>
        </pc:picChg>
        <pc:cxnChg chg="add del">
          <ac:chgData name="David Williamson" userId="a73da8032f1697b1" providerId="LiveId" clId="{550B81A2-7FA4-4C9A-9EA4-0C6C8CEEED75}" dt="2023-01-21T16:47:32.445" v="18" actId="26606"/>
          <ac:cxnSpMkLst>
            <pc:docMk/>
            <pc:sldMk cId="3017008159" sldId="269"/>
            <ac:cxnSpMk id="32" creationId="{56020367-4FD5-4596-8E10-C5F095CD8DBF}"/>
          </ac:cxnSpMkLst>
        </pc:cxnChg>
        <pc:cxnChg chg="add del">
          <ac:chgData name="David Williamson" userId="a73da8032f1697b1" providerId="LiveId" clId="{550B81A2-7FA4-4C9A-9EA4-0C6C8CEEED75}" dt="2023-01-21T16:47:32.413" v="17" actId="26606"/>
          <ac:cxnSpMkLst>
            <pc:docMk/>
            <pc:sldMk cId="3017008159" sldId="269"/>
            <ac:cxnSpMk id="47" creationId="{56020367-4FD5-4596-8E10-C5F095CD8DBF}"/>
          </ac:cxnSpMkLst>
        </pc:cxnChg>
      </pc:sldChg>
      <pc:sldChg chg="addSp delSp modSp new mod setBg setClrOvrMap">
        <pc:chgData name="David Williamson" userId="a73da8032f1697b1" providerId="LiveId" clId="{550B81A2-7FA4-4C9A-9EA4-0C6C8CEEED75}" dt="2023-01-22T12:34:33.471" v="462" actId="20577"/>
        <pc:sldMkLst>
          <pc:docMk/>
          <pc:sldMk cId="2160308546" sldId="270"/>
        </pc:sldMkLst>
        <pc:spChg chg="mod ord">
          <ac:chgData name="David Williamson" userId="a73da8032f1697b1" providerId="LiveId" clId="{550B81A2-7FA4-4C9A-9EA4-0C6C8CEEED75}" dt="2023-01-21T17:00:27.247" v="140" actId="115"/>
          <ac:spMkLst>
            <pc:docMk/>
            <pc:sldMk cId="2160308546" sldId="270"/>
            <ac:spMk id="2" creationId="{33BAD410-0988-06F6-6C52-353463DF9D8B}"/>
          </ac:spMkLst>
        </pc:spChg>
        <pc:spChg chg="del">
          <ac:chgData name="David Williamson" userId="a73da8032f1697b1" providerId="LiveId" clId="{550B81A2-7FA4-4C9A-9EA4-0C6C8CEEED75}" dt="2023-01-21T16:49:26.055" v="40"/>
          <ac:spMkLst>
            <pc:docMk/>
            <pc:sldMk cId="2160308546" sldId="270"/>
            <ac:spMk id="3" creationId="{264900F9-41C7-F0BE-C5A2-572A5A3E22C3}"/>
          </ac:spMkLst>
        </pc:spChg>
        <pc:spChg chg="add mod">
          <ac:chgData name="David Williamson" userId="a73da8032f1697b1" providerId="LiveId" clId="{550B81A2-7FA4-4C9A-9EA4-0C6C8CEEED75}" dt="2023-01-22T12:34:33.471" v="462" actId="20577"/>
          <ac:spMkLst>
            <pc:docMk/>
            <pc:sldMk cId="2160308546" sldId="270"/>
            <ac:spMk id="7" creationId="{D9B37746-7F1F-AC05-FEDF-0A4A9ED98872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11" creationId="{0671A8AE-40A1-4631-A6B8-581AFF065482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13" creationId="{A44CD100-6267-4E62-AA64-2182A3A6A1C0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17" creationId="{E411117A-D5B4-1DC3-C862-92D60C584AA1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20" creationId="{D9A7F3BF-8763-4074-AD77-92790AF314D1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22" creationId="{6CB927A4-E432-4310-9CD5-E89FF5063179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26" creationId="{E3020543-B24B-4EC4-8FFC-8DD88EEA91A8}"/>
          </ac:spMkLst>
        </pc:spChg>
        <pc:spChg chg="add del">
          <ac:chgData name="David Williamson" userId="a73da8032f1697b1" providerId="LiveId" clId="{550B81A2-7FA4-4C9A-9EA4-0C6C8CEEED75}" dt="2023-01-21T16:50:23.138" v="88" actId="26606"/>
          <ac:spMkLst>
            <pc:docMk/>
            <pc:sldMk cId="2160308546" sldId="270"/>
            <ac:spMk id="28" creationId="{1453BF6C-B012-48B7-B4E8-6D7AC7C27D02}"/>
          </ac:spMkLst>
        </pc:spChg>
        <pc:picChg chg="add mod ord">
          <ac:chgData name="David Williamson" userId="a73da8032f1697b1" providerId="LiveId" clId="{550B81A2-7FA4-4C9A-9EA4-0C6C8CEEED75}" dt="2023-01-22T12:34:31.545" v="461" actId="1076"/>
          <ac:picMkLst>
            <pc:docMk/>
            <pc:sldMk cId="2160308546" sldId="270"/>
            <ac:picMk id="4" creationId="{9726BDC6-97F9-FFFC-4241-FBEDE7D3B158}"/>
          </ac:picMkLst>
        </pc:picChg>
        <pc:picChg chg="add del mod">
          <ac:chgData name="David Williamson" userId="a73da8032f1697b1" providerId="LiveId" clId="{550B81A2-7FA4-4C9A-9EA4-0C6C8CEEED75}" dt="2023-01-21T16:50:35.198" v="90" actId="478"/>
          <ac:picMkLst>
            <pc:docMk/>
            <pc:sldMk cId="2160308546" sldId="270"/>
            <ac:picMk id="5" creationId="{46A27571-1935-65F0-B2BE-01ADCC6CE3EF}"/>
          </ac:picMkLst>
        </pc:picChg>
        <pc:picChg chg="add mod">
          <ac:chgData name="David Williamson" userId="a73da8032f1697b1" providerId="LiveId" clId="{550B81A2-7FA4-4C9A-9EA4-0C6C8CEEED75}" dt="2023-01-21T16:50:39.728" v="91" actId="1076"/>
          <ac:picMkLst>
            <pc:docMk/>
            <pc:sldMk cId="2160308546" sldId="270"/>
            <ac:picMk id="6" creationId="{1618DCF5-8DB1-60E5-ADB7-3E0127BCEA3D}"/>
          </ac:picMkLst>
        </pc:picChg>
        <pc:cxnChg chg="add del">
          <ac:chgData name="David Williamson" userId="a73da8032f1697b1" providerId="LiveId" clId="{550B81A2-7FA4-4C9A-9EA4-0C6C8CEEED75}" dt="2023-01-21T16:50:23.138" v="88" actId="26606"/>
          <ac:cxnSpMkLst>
            <pc:docMk/>
            <pc:sldMk cId="2160308546" sldId="270"/>
            <ac:cxnSpMk id="9" creationId="{D1B787A8-0D67-4B7E-9B48-86BD906AB6B5}"/>
          </ac:cxnSpMkLst>
        </pc:cxnChg>
        <pc:cxnChg chg="add del">
          <ac:chgData name="David Williamson" userId="a73da8032f1697b1" providerId="LiveId" clId="{550B81A2-7FA4-4C9A-9EA4-0C6C8CEEED75}" dt="2023-01-21T16:50:23.138" v="88" actId="26606"/>
          <ac:cxnSpMkLst>
            <pc:docMk/>
            <pc:sldMk cId="2160308546" sldId="270"/>
            <ac:cxnSpMk id="24" creationId="{C49DA8F6-BCC1-4447-B54C-57856834B94B}"/>
          </ac:cxnSpMkLst>
        </pc:cxnChg>
      </pc:sldChg>
      <pc:sldChg chg="modSp add mod ord">
        <pc:chgData name="David Williamson" userId="a73da8032f1697b1" providerId="LiveId" clId="{550B81A2-7FA4-4C9A-9EA4-0C6C8CEEED75}" dt="2023-01-22T12:15:35.302" v="285" actId="20577"/>
        <pc:sldMkLst>
          <pc:docMk/>
          <pc:sldMk cId="2990080047" sldId="271"/>
        </pc:sldMkLst>
        <pc:spChg chg="mod">
          <ac:chgData name="David Williamson" userId="a73da8032f1697b1" providerId="LiveId" clId="{550B81A2-7FA4-4C9A-9EA4-0C6C8CEEED75}" dt="2023-01-22T12:15:35.302" v="285" actId="20577"/>
          <ac:spMkLst>
            <pc:docMk/>
            <pc:sldMk cId="2990080047" sldId="271"/>
            <ac:spMk id="2" creationId="{C46E6B73-857B-B77F-0A62-E4952B91A108}"/>
          </ac:spMkLst>
        </pc:spChg>
      </pc:sldChg>
      <pc:sldChg chg="addSp modSp new add del mod ord">
        <pc:chgData name="David Williamson" userId="a73da8032f1697b1" providerId="LiveId" clId="{550B81A2-7FA4-4C9A-9EA4-0C6C8CEEED75}" dt="2023-01-22T12:15:18.817" v="280" actId="47"/>
        <pc:sldMkLst>
          <pc:docMk/>
          <pc:sldMk cId="1458870002" sldId="272"/>
        </pc:sldMkLst>
        <pc:picChg chg="add mod">
          <ac:chgData name="David Williamson" userId="a73da8032f1697b1" providerId="LiveId" clId="{550B81A2-7FA4-4C9A-9EA4-0C6C8CEEED75}" dt="2023-01-22T12:11:21.719" v="253"/>
          <ac:picMkLst>
            <pc:docMk/>
            <pc:sldMk cId="1458870002" sldId="272"/>
            <ac:picMk id="2" creationId="{DE1F2345-EAC6-F36B-E02E-F5EB67754D4D}"/>
          </ac:picMkLst>
        </pc:picChg>
      </pc:sldChg>
      <pc:sldChg chg="addSp modSp new add mod ord">
        <pc:chgData name="David Williamson" userId="a73da8032f1697b1" providerId="LiveId" clId="{550B81A2-7FA4-4C9A-9EA4-0C6C8CEEED75}" dt="2023-01-22T12:14:57.227" v="277"/>
        <pc:sldMkLst>
          <pc:docMk/>
          <pc:sldMk cId="3287031670" sldId="273"/>
        </pc:sldMkLst>
        <pc:picChg chg="add mod">
          <ac:chgData name="David Williamson" userId="a73da8032f1697b1" providerId="LiveId" clId="{550B81A2-7FA4-4C9A-9EA4-0C6C8CEEED75}" dt="2023-01-22T12:12:42.131" v="259"/>
          <ac:picMkLst>
            <pc:docMk/>
            <pc:sldMk cId="3287031670" sldId="273"/>
            <ac:picMk id="2" creationId="{170B4053-C1FB-F63A-67F2-AAA21BEAC01E}"/>
          </ac:picMkLst>
        </pc:picChg>
      </pc:sldChg>
      <pc:sldChg chg="addSp modSp new add mod ord">
        <pc:chgData name="David Williamson" userId="a73da8032f1697b1" providerId="LiveId" clId="{550B81A2-7FA4-4C9A-9EA4-0C6C8CEEED75}" dt="2023-01-22T12:14:59.328" v="279"/>
        <pc:sldMkLst>
          <pc:docMk/>
          <pc:sldMk cId="2428733709" sldId="274"/>
        </pc:sldMkLst>
        <pc:picChg chg="add mod">
          <ac:chgData name="David Williamson" userId="a73da8032f1697b1" providerId="LiveId" clId="{550B81A2-7FA4-4C9A-9EA4-0C6C8CEEED75}" dt="2023-01-22T12:14:30.222" v="265"/>
          <ac:picMkLst>
            <pc:docMk/>
            <pc:sldMk cId="2428733709" sldId="274"/>
            <ac:picMk id="2" creationId="{35EA25CA-CAEC-8D01-1B7E-985A228A2285}"/>
          </ac:picMkLst>
        </pc:picChg>
      </pc:sldChg>
      <pc:sldChg chg="new del">
        <pc:chgData name="David Williamson" userId="a73da8032f1697b1" providerId="LiveId" clId="{550B81A2-7FA4-4C9A-9EA4-0C6C8CEEED75}" dt="2023-01-22T12:28:58.889" v="317" actId="47"/>
        <pc:sldMkLst>
          <pc:docMk/>
          <pc:sldMk cId="2989211438" sldId="275"/>
        </pc:sldMkLst>
      </pc:sldChg>
      <pc:sldChg chg="addSp modSp new add del mod ord">
        <pc:chgData name="David Williamson" userId="a73da8032f1697b1" providerId="LiveId" clId="{550B81A2-7FA4-4C9A-9EA4-0C6C8CEEED75}" dt="2023-01-22T12:29:24.802" v="318" actId="47"/>
        <pc:sldMkLst>
          <pc:docMk/>
          <pc:sldMk cId="2367116641" sldId="276"/>
        </pc:sldMkLst>
        <pc:picChg chg="add mod">
          <ac:chgData name="David Williamson" userId="a73da8032f1697b1" providerId="LiveId" clId="{550B81A2-7FA4-4C9A-9EA4-0C6C8CEEED75}" dt="2023-01-22T12:19:39.170" v="292"/>
          <ac:picMkLst>
            <pc:docMk/>
            <pc:sldMk cId="2367116641" sldId="276"/>
            <ac:picMk id="2" creationId="{9FCE1C39-AA1E-6FDC-B2F6-230758D26170}"/>
          </ac:picMkLst>
        </pc:picChg>
      </pc:sldChg>
      <pc:sldChg chg="addSp modSp new add mod ord">
        <pc:chgData name="David Williamson" userId="a73da8032f1697b1" providerId="LiveId" clId="{550B81A2-7FA4-4C9A-9EA4-0C6C8CEEED75}" dt="2023-01-22T12:28:26.498" v="314"/>
        <pc:sldMkLst>
          <pc:docMk/>
          <pc:sldMk cId="1175905154" sldId="277"/>
        </pc:sldMkLst>
        <pc:picChg chg="add mod">
          <ac:chgData name="David Williamson" userId="a73da8032f1697b1" providerId="LiveId" clId="{550B81A2-7FA4-4C9A-9EA4-0C6C8CEEED75}" dt="2023-01-22T12:25:03.595" v="302"/>
          <ac:picMkLst>
            <pc:docMk/>
            <pc:sldMk cId="1175905154" sldId="277"/>
            <ac:picMk id="2" creationId="{3FFAD535-6E3F-E83C-85A3-D15309791FBD}"/>
          </ac:picMkLst>
        </pc:picChg>
      </pc:sldChg>
      <pc:sldChg chg="addSp modSp new add mod ord">
        <pc:chgData name="David Williamson" userId="a73da8032f1697b1" providerId="LiveId" clId="{550B81A2-7FA4-4C9A-9EA4-0C6C8CEEED75}" dt="2023-01-22T12:28:27.905" v="316"/>
        <pc:sldMkLst>
          <pc:docMk/>
          <pc:sldMk cId="692655247" sldId="278"/>
        </pc:sldMkLst>
        <pc:picChg chg="add mod">
          <ac:chgData name="David Williamson" userId="a73da8032f1697b1" providerId="LiveId" clId="{550B81A2-7FA4-4C9A-9EA4-0C6C8CEEED75}" dt="2023-01-22T12:28:15.202" v="308"/>
          <ac:picMkLst>
            <pc:docMk/>
            <pc:sldMk cId="692655247" sldId="278"/>
            <ac:picMk id="2" creationId="{C45468B4-D0F8-5D29-0B81-10229E81746D}"/>
          </ac:picMkLst>
        </pc:picChg>
      </pc:sldChg>
      <pc:sldChg chg="modSp add mod ord">
        <pc:chgData name="David Williamson" userId="a73da8032f1697b1" providerId="LiveId" clId="{550B81A2-7FA4-4C9A-9EA4-0C6C8CEEED75}" dt="2023-01-22T12:32:20.709" v="424" actId="207"/>
        <pc:sldMkLst>
          <pc:docMk/>
          <pc:sldMk cId="3736110254" sldId="279"/>
        </pc:sldMkLst>
        <pc:spChg chg="mod">
          <ac:chgData name="David Williamson" userId="a73da8032f1697b1" providerId="LiveId" clId="{550B81A2-7FA4-4C9A-9EA4-0C6C8CEEED75}" dt="2023-01-22T12:32:20.709" v="424" actId="207"/>
          <ac:spMkLst>
            <pc:docMk/>
            <pc:sldMk cId="3736110254" sldId="279"/>
            <ac:spMk id="2" creationId="{C46E6B73-857B-B77F-0A62-E4952B91A108}"/>
          </ac:spMkLst>
        </pc:spChg>
      </pc:sldChg>
      <pc:sldChg chg="new del">
        <pc:chgData name="David Williamson" userId="a73da8032f1697b1" providerId="LiveId" clId="{550B81A2-7FA4-4C9A-9EA4-0C6C8CEEED75}" dt="2023-01-22T12:37:50.829" v="466" actId="47"/>
        <pc:sldMkLst>
          <pc:docMk/>
          <pc:sldMk cId="2197594986" sldId="280"/>
        </pc:sldMkLst>
      </pc:sldChg>
      <pc:sldChg chg="delSp modSp add mod">
        <pc:chgData name="David Williamson" userId="a73da8032f1697b1" providerId="LiveId" clId="{550B81A2-7FA4-4C9A-9EA4-0C6C8CEEED75}" dt="2023-01-22T12:44:26.749" v="657" actId="1076"/>
        <pc:sldMkLst>
          <pc:docMk/>
          <pc:sldMk cId="724824091" sldId="281"/>
        </pc:sldMkLst>
        <pc:spChg chg="mod">
          <ac:chgData name="David Williamson" userId="a73da8032f1697b1" providerId="LiveId" clId="{550B81A2-7FA4-4C9A-9EA4-0C6C8CEEED75}" dt="2023-01-22T12:44:26.749" v="657" actId="1076"/>
          <ac:spMkLst>
            <pc:docMk/>
            <pc:sldMk cId="724824091" sldId="281"/>
            <ac:spMk id="2" creationId="{33BAD410-0988-06F6-6C52-353463DF9D8B}"/>
          </ac:spMkLst>
        </pc:spChg>
        <pc:spChg chg="del mod">
          <ac:chgData name="David Williamson" userId="a73da8032f1697b1" providerId="LiveId" clId="{550B81A2-7FA4-4C9A-9EA4-0C6C8CEEED75}" dt="2023-01-22T12:43:14.552" v="642"/>
          <ac:spMkLst>
            <pc:docMk/>
            <pc:sldMk cId="724824091" sldId="281"/>
            <ac:spMk id="7" creationId="{D9B37746-7F1F-AC05-FEDF-0A4A9ED98872}"/>
          </ac:spMkLst>
        </pc:spChg>
        <pc:picChg chg="mod">
          <ac:chgData name="David Williamson" userId="a73da8032f1697b1" providerId="LiveId" clId="{550B81A2-7FA4-4C9A-9EA4-0C6C8CEEED75}" dt="2023-01-22T12:44:10.498" v="651" actId="1076"/>
          <ac:picMkLst>
            <pc:docMk/>
            <pc:sldMk cId="724824091" sldId="281"/>
            <ac:picMk id="4" creationId="{9726BDC6-97F9-FFFC-4241-FBEDE7D3B158}"/>
          </ac:picMkLst>
        </pc:picChg>
      </pc:sldChg>
      <pc:sldChg chg="addSp delSp modSp new mod setBg setClrOvrMap">
        <pc:chgData name="David Williamson" userId="a73da8032f1697b1" providerId="LiveId" clId="{550B81A2-7FA4-4C9A-9EA4-0C6C8CEEED75}" dt="2023-01-22T12:52:35.088" v="671" actId="20577"/>
        <pc:sldMkLst>
          <pc:docMk/>
          <pc:sldMk cId="2204546392" sldId="282"/>
        </pc:sldMkLst>
        <pc:spChg chg="mod ord">
          <ac:chgData name="David Williamson" userId="a73da8032f1697b1" providerId="LiveId" clId="{550B81A2-7FA4-4C9A-9EA4-0C6C8CEEED75}" dt="2023-01-22T12:52:35.088" v="671" actId="20577"/>
          <ac:spMkLst>
            <pc:docMk/>
            <pc:sldMk cId="2204546392" sldId="282"/>
            <ac:spMk id="2" creationId="{129129BB-315E-27C7-2B4E-1ED56FD88467}"/>
          </ac:spMkLst>
        </pc:spChg>
        <pc:spChg chg="del">
          <ac:chgData name="David Williamson" userId="a73da8032f1697b1" providerId="LiveId" clId="{550B81A2-7FA4-4C9A-9EA4-0C6C8CEEED75}" dt="2023-01-22T12:52:06.099" v="659" actId="22"/>
          <ac:spMkLst>
            <pc:docMk/>
            <pc:sldMk cId="2204546392" sldId="282"/>
            <ac:spMk id="3" creationId="{9BAA421B-D0C4-1685-5BC5-5EA8C72A7668}"/>
          </ac:spMkLst>
        </pc:spChg>
        <pc:spChg chg="add">
          <ac:chgData name="David Williamson" userId="a73da8032f1697b1" providerId="LiveId" clId="{550B81A2-7FA4-4C9A-9EA4-0C6C8CEEED75}" dt="2023-01-22T12:52:10.211" v="660" actId="26606"/>
          <ac:spMkLst>
            <pc:docMk/>
            <pc:sldMk cId="2204546392" sldId="282"/>
            <ac:spMk id="12" creationId="{0671A8AE-40A1-4631-A6B8-581AFF065482}"/>
          </ac:spMkLst>
        </pc:spChg>
        <pc:spChg chg="add">
          <ac:chgData name="David Williamson" userId="a73da8032f1697b1" providerId="LiveId" clId="{550B81A2-7FA4-4C9A-9EA4-0C6C8CEEED75}" dt="2023-01-22T12:52:10.211" v="660" actId="26606"/>
          <ac:spMkLst>
            <pc:docMk/>
            <pc:sldMk cId="2204546392" sldId="282"/>
            <ac:spMk id="14" creationId="{A44CD100-6267-4E62-AA64-2182A3A6A1C0}"/>
          </ac:spMkLst>
        </pc:spChg>
        <pc:picChg chg="add mod ord">
          <ac:chgData name="David Williamson" userId="a73da8032f1697b1" providerId="LiveId" clId="{550B81A2-7FA4-4C9A-9EA4-0C6C8CEEED75}" dt="2023-01-22T12:52:23.175" v="661" actId="27614"/>
          <ac:picMkLst>
            <pc:docMk/>
            <pc:sldMk cId="2204546392" sldId="282"/>
            <ac:picMk id="5" creationId="{04D1DA8D-39D6-23C1-E49C-4C809BFF15EF}"/>
          </ac:picMkLst>
        </pc:picChg>
        <pc:cxnChg chg="add">
          <ac:chgData name="David Williamson" userId="a73da8032f1697b1" providerId="LiveId" clId="{550B81A2-7FA4-4C9A-9EA4-0C6C8CEEED75}" dt="2023-01-22T12:52:10.211" v="660" actId="26606"/>
          <ac:cxnSpMkLst>
            <pc:docMk/>
            <pc:sldMk cId="2204546392" sldId="282"/>
            <ac:cxnSpMk id="10" creationId="{D1B787A8-0D67-4B7E-9B48-86BD906AB6B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46B834D-F690-4B23-8C79-CB5ADDBF2991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441CD75-2F81-4E58-848B-2A08D052C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6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46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1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9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07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4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21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1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5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6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42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CD75-2F81-4E58-848B-2A08D052C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94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23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53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73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2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05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4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71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8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4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49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9269A3D-B31A-4D86-43A5-A8100541F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56" b="-2"/>
          <a:stretch/>
        </p:blipFill>
        <p:spPr>
          <a:xfrm>
            <a:off x="7474515" y="3425642"/>
            <a:ext cx="4717485" cy="343235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6D4406E-9373-EF40-87F7-76EB8F1D3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r="2" b="21099"/>
          <a:stretch/>
        </p:blipFill>
        <p:spPr>
          <a:xfrm>
            <a:off x="7474527" y="10"/>
            <a:ext cx="4711700" cy="35051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7B69F-30BA-B566-0935-A5B9C4CB5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7" y="155820"/>
            <a:ext cx="6608023" cy="263217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Growing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deeper</a:t>
            </a:r>
            <a:r>
              <a:rPr lang="en-US" sz="5400" dirty="0">
                <a:solidFill>
                  <a:schemeClr val="bg1"/>
                </a:solidFill>
              </a:rPr>
              <a:t> through </a:t>
            </a:r>
            <a:r>
              <a:rPr lang="en-US" sz="5400" dirty="0">
                <a:solidFill>
                  <a:srgbClr val="FFFF00"/>
                </a:solidFill>
              </a:rPr>
              <a:t>discipleship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D85B2-223D-F0A9-CFC1-C09D4D610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186" y="3505199"/>
            <a:ext cx="6433690" cy="2923134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2:42 – They were continually devoting themselves to the apostles’ 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to 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the 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breaking of bread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to 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8" y="1377146"/>
            <a:ext cx="5379334" cy="40763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</a:t>
            </a:r>
            <a:b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b.) </a:t>
            </a:r>
            <a:r>
              <a:rPr lang="en-US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</a:t>
            </a:r>
            <a:r>
              <a:rPr lang="en-US" b="1" i="0" u="sng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command</a:t>
            </a:r>
            <a:r>
              <a:rPr lang="en-US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(Matt. 28:18-20)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1" u="sng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all</a:t>
            </a:r>
            <a:r>
              <a:rPr lang="en-US" sz="40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authority</a:t>
            </a: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held accountable: </a:t>
            </a: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Heb. 13:17</a:t>
            </a: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Rom. 14:12</a:t>
            </a:r>
            <a:endParaRPr lang="en-US" sz="2300" b="1" i="0" kern="1200" cap="all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C345E9-EAB6-40C6-BF46-EA85C6DE4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sp>
        <p:nvSpPr>
          <p:cNvPr id="5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8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B4053-C1FB-F63A-67F2-AAA21BEAC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3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A25CA-CAEC-8D01-1B7E-985A228A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3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69" y="583345"/>
            <a:ext cx="11421038" cy="41648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i="0" u="sng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sz="54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discipleship</a:t>
            </a:r>
            <a:br>
              <a:rPr lang="en-US" sz="48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a.)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a disciple?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b.)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are Jesus’ disciples?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c.)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 been discipled?</a:t>
            </a:r>
            <a:endParaRPr lang="en-US" sz="6000" b="1" i="0" kern="1200" cap="all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696B17-427C-4816-0F0D-668B531EF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547645" y="4270386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266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00" y="196266"/>
            <a:ext cx="11656953" cy="12057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5400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μ</a:t>
            </a:r>
            <a:r>
              <a:rPr lang="en-US" sz="5400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α</a:t>
            </a:r>
            <a:r>
              <a:rPr lang="en-US" sz="5400" i="1" kern="1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θητής</a:t>
            </a:r>
            <a:r>
              <a:rPr lang="el-GR" sz="5400" i="1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5400" i="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 </a:t>
            </a:r>
            <a:r>
              <a:rPr lang="en-US" sz="5400" i="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pupil, learner, student</a:t>
            </a:r>
            <a:br>
              <a:rPr lang="en-US" sz="72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8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400" b="1" i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thew – 72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 –       46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–        37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–        78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Acts -          </a:t>
            </a:r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b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261</a:t>
            </a:r>
            <a:endParaRPr lang="en-US" sz="7200" b="1" i="0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0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2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82D657-88B5-16D8-2C36-C7103C62C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r="1" b="15857"/>
          <a:stretch/>
        </p:blipFill>
        <p:spPr>
          <a:xfrm>
            <a:off x="5906246" y="1196963"/>
            <a:ext cx="5569864" cy="4783504"/>
          </a:xfrm>
          <a:prstGeom prst="rect">
            <a:avLst/>
          </a:prstGeom>
        </p:spPr>
      </p:pic>
      <p:sp>
        <p:nvSpPr>
          <p:cNvPr id="54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876B4-9AD9-CF7D-6538-A634C7261911}"/>
              </a:ext>
            </a:extLst>
          </p:cNvPr>
          <p:cNvSpPr txBox="1"/>
          <p:nvPr/>
        </p:nvSpPr>
        <p:spPr>
          <a:xfrm>
            <a:off x="5573863" y="6006969"/>
            <a:ext cx="649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never referred to himself as a disciple.</a:t>
            </a:r>
          </a:p>
        </p:txBody>
      </p:sp>
    </p:spTree>
    <p:extLst>
      <p:ext uri="{BB962C8B-B14F-4D97-AF65-F5344CB8AC3E}">
        <p14:creationId xmlns:p14="http://schemas.microsoft.com/office/powerpoint/2010/main" val="315743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04D1DA8D-39D6-23C1-E49C-4C809BFF1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129BB-315E-27C7-2B4E-1ED56FD8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b="1" i="0" kern="1200" cap="all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454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AD535-6E3F-E83C-85A3-D1530979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0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468B4-D0F8-5D29-0B81-10229E81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5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15" y="335564"/>
            <a:ext cx="11421038" cy="32516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i="0" u="sng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sz="54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discipleship</a:t>
            </a:r>
            <a:br>
              <a:rPr lang="en-US" sz="48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				a.) 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				b.) 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c.)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 been discipled and</a:t>
            </a:r>
            <a:b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are you a disciple-maker?</a:t>
            </a:r>
            <a:endParaRPr lang="en-US" sz="6000" b="1" i="0" kern="1200" cap="all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696B17-427C-4816-0F0D-668B531EF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547645" y="4270386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6110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1" y="321693"/>
            <a:ext cx="11421038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7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700" b="1" i="0" u="sng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en-US" sz="67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discipleship</a:t>
            </a:r>
            <a:br>
              <a:rPr lang="en-US" sz="60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a.) Jesus as our </a:t>
            </a:r>
            <a:r>
              <a:rPr lang="en-US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b.) Jesus as our </a:t>
            </a:r>
            <a:r>
              <a:rPr lang="en-US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c.) Jesus as our </a:t>
            </a:r>
            <a:r>
              <a:rPr lang="en-US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SAVIOR</a:t>
            </a:r>
            <a:endParaRPr lang="en-US" sz="7200" b="1" i="0" kern="1200" cap="all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1CEB1E-C3AC-0550-B82E-3DF12EC28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547645" y="4270386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887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8" y="590061"/>
            <a:ext cx="11588612" cy="4454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1. </a:t>
            </a:r>
            <a:r>
              <a:rPr lang="en-US" sz="6000" b="1" i="0" u="sng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Description</a:t>
            </a:r>
            <a:r>
              <a:rPr lang="en-US" sz="6000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of discipleship</a:t>
            </a: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a.) The </a:t>
            </a:r>
            <a:r>
              <a:rPr lang="en-US" b="1" i="0" u="sng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call</a:t>
            </a: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(Mt. 4:19)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b.) The </a:t>
            </a:r>
            <a:r>
              <a:rPr lang="en-US" b="1" i="0" u="sng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confusion</a:t>
            </a: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(Jn. 6:66-69)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c.) The </a:t>
            </a:r>
            <a:r>
              <a:rPr lang="en-US" b="1" i="0" u="sng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command</a:t>
            </a: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(Mt. 28:18-20)</a:t>
            </a:r>
            <a:br>
              <a:rPr lang="en-US" sz="2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4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9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84CE61-D186-CC6C-8F6A-9FFB28BF1F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547645" y="4270386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594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1" y="321693"/>
            <a:ext cx="11421038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7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700" b="1" i="0" u="sng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en-US" sz="6700" b="1" i="0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discipleship</a:t>
            </a:r>
            <a:br>
              <a:rPr lang="en-US" sz="6000" b="1" i="0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a.) FBC and the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DTC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(Phil 1:9-11)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b.) FBC and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 FOUNDATIONS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c.) FBC and the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82D657-88B5-16D8-2C36-C7103C62C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547645" y="4270386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38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blue abstract watercolor pattern on a white background">
            <a:extLst>
              <a:ext uri="{FF2B5EF4-FFF2-40B4-BE49-F238E27FC236}">
                <a16:creationId xmlns:a16="http://schemas.microsoft.com/office/drawing/2014/main" id="{9726BDC6-97F9-FFFC-4241-FBEDE7D3B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865" b="7865"/>
          <a:stretch/>
        </p:blipFill>
        <p:spPr>
          <a:xfrm>
            <a:off x="22357" y="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AD410-0988-06F6-6C52-353463DF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4" y="394481"/>
            <a:ext cx="6347882" cy="42730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i="0" kern="1200" cap="all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Growing</a:t>
            </a:r>
            <a:r>
              <a:rPr lang="en-US" sz="7200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deeper </a:t>
            </a:r>
            <a:r>
              <a:rPr lang="en-US" sz="7200" b="1" i="0" kern="1200" cap="all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through</a:t>
            </a:r>
            <a:r>
              <a:rPr lang="en-US" sz="7200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i="0" u="sng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discipleship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618DCF5-8DB1-60E5-ADB7-3E0127BCE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483458" y="4262073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B37746-7F1F-AC05-FEDF-0A4A9ED98872}"/>
              </a:ext>
            </a:extLst>
          </p:cNvPr>
          <p:cNvSpPr/>
          <p:nvPr/>
        </p:nvSpPr>
        <p:spPr>
          <a:xfrm>
            <a:off x="382598" y="5143785"/>
            <a:ext cx="62376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i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Application?</a:t>
            </a:r>
            <a:endParaRPr lang="en-US" sz="72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08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blue abstract watercolor pattern on a white background">
            <a:extLst>
              <a:ext uri="{FF2B5EF4-FFF2-40B4-BE49-F238E27FC236}">
                <a16:creationId xmlns:a16="http://schemas.microsoft.com/office/drawing/2014/main" id="{9726BDC6-97F9-FFFC-4241-FBEDE7D3B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865" b="7865"/>
          <a:stretch/>
        </p:blipFill>
        <p:spPr>
          <a:xfrm>
            <a:off x="72145" y="-8303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AD410-0988-06F6-6C52-353463DF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82" y="2878373"/>
            <a:ext cx="9294122" cy="42730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200" b="1" i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Next Two Weeks …</a:t>
            </a:r>
            <a:br>
              <a:rPr lang="en-US" sz="7200" b="1" i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7200" b="1" i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Discipleship 101</a:t>
            </a:r>
            <a:br>
              <a:rPr lang="en-US" sz="60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br>
              <a:rPr lang="en-US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Spiritual Disciplines</a:t>
            </a:r>
            <a:b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Spiritual Gifts</a:t>
            </a:r>
            <a:b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Know and grow as a</a:t>
            </a:r>
            <a:b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disciple-maker </a:t>
            </a:r>
            <a:br>
              <a:rPr lang="en-US" sz="60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en-US" sz="72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618DCF5-8DB1-60E5-ADB7-3E0127BCE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1089"/>
          <a:stretch/>
        </p:blipFill>
        <p:spPr>
          <a:xfrm>
            <a:off x="9483458" y="4262073"/>
            <a:ext cx="2686185" cy="2587614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4824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43285-3646-A9EA-D4BA-6C9871E4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CCB59-7F86-7A62-031D-2A4F50CC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13EC7-628F-3C45-035F-5B1362CB4656}"/>
              </a:ext>
            </a:extLst>
          </p:cNvPr>
          <p:cNvSpPr txBox="1"/>
          <p:nvPr/>
        </p:nvSpPr>
        <p:spPr>
          <a:xfrm>
            <a:off x="7071799" y="5703488"/>
            <a:ext cx="446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Caleb &amp; Joshua – Num 14:24; 32:12</a:t>
            </a:r>
          </a:p>
        </p:txBody>
      </p:sp>
    </p:spTree>
    <p:extLst>
      <p:ext uri="{BB962C8B-B14F-4D97-AF65-F5344CB8AC3E}">
        <p14:creationId xmlns:p14="http://schemas.microsoft.com/office/powerpoint/2010/main" val="95470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E6B73-857B-B77F-0A62-E4952B91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8" y="1377146"/>
            <a:ext cx="5379334" cy="40763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</a:t>
            </a:r>
            <a:b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b.) </a:t>
            </a:r>
            <a:r>
              <a:rPr lang="en-US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</a:t>
            </a:r>
            <a:r>
              <a:rPr lang="en-US" b="1" i="0" u="sng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confusion</a:t>
            </a:r>
            <a:r>
              <a:rPr lang="en-US" b="1" i="0" kern="1200" cap="all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(Jn. 6:66-69)</a:t>
            </a:r>
            <a:br>
              <a:rPr lang="en-US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23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Background text:</a:t>
            </a: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0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John 6:41-44, 47-58, 64-65</a:t>
            </a:r>
            <a:endParaRPr lang="en-US" sz="2300" b="1" i="0" kern="1200" cap="all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C345E9-EAB6-40C6-BF46-EA85C6DE4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/>
        </p:blipFill>
        <p:spPr>
          <a:xfrm>
            <a:off x="5457027" y="10"/>
            <a:ext cx="6734973" cy="6857990"/>
          </a:xfrm>
          <a:prstGeom prst="rect">
            <a:avLst/>
          </a:prstGeom>
        </p:spPr>
      </p:pic>
      <p:sp>
        <p:nvSpPr>
          <p:cNvPr id="5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7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3F565-C588-37F6-B6B7-4FC51B9E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F4E539-A4B3-D5A8-8989-A3E4DEF48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9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09D9F-D99B-7876-A633-2CF01681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2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8C970-EE7B-302D-5651-1876221A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676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384</Words>
  <Application>Microsoft Office PowerPoint</Application>
  <PresentationFormat>Widescreen</PresentationFormat>
  <Paragraphs>32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Univers</vt:lpstr>
      <vt:lpstr>GradientVTI</vt:lpstr>
      <vt:lpstr>Growing  deeper through discipleship</vt:lpstr>
      <vt:lpstr>1. Description of discipleship          a.) The call (Mt. 4:19)          b.) The confusion (Jn. 6:66-69)          c.) The command (Mt. 28:18-20) </vt:lpstr>
      <vt:lpstr>PowerPoint Presentation</vt:lpstr>
      <vt:lpstr>PowerPoint Presentation</vt:lpstr>
      <vt:lpstr>           b.) The confusion  (Jn. 6:66-69)      Background text:  John 6:41-44, 47-58, 64-65</vt:lpstr>
      <vt:lpstr>PowerPoint Presentation</vt:lpstr>
      <vt:lpstr>PowerPoint Presentation</vt:lpstr>
      <vt:lpstr>PowerPoint Presentation</vt:lpstr>
      <vt:lpstr>PowerPoint Presentation</vt:lpstr>
      <vt:lpstr>           b.) The command  (Matt. 28:18-20)    all authority…   held accountable:  Heb. 13:17 Rom. 14:12</vt:lpstr>
      <vt:lpstr>PowerPoint Presentation</vt:lpstr>
      <vt:lpstr>PowerPoint Presentation</vt:lpstr>
      <vt:lpstr>2. Definition of discipleship          a.) What is a disciple?          b.) Who are Jesus’ disciples?          c.) Have you been discipled?</vt:lpstr>
      <vt:lpstr>μαθητής – pupil, learner, student  Matthew – 72 Mark –       46 Luke –        37 John –        78 Acts -          28                    261</vt:lpstr>
      <vt:lpstr>PowerPoint Presentation</vt:lpstr>
      <vt:lpstr>PowerPoint Presentation</vt:lpstr>
      <vt:lpstr>PowerPoint Presentation</vt:lpstr>
      <vt:lpstr>2. Definition of discipleship             a.) What             b.) Who        c.) Have you been discipled and            are you a disciple-maker?</vt:lpstr>
      <vt:lpstr>3. Dynamics of discipleship          a.) Jesus as our LORD          b.) Jesus as our BROTHER          c.) Jesus as our SAVIOR</vt:lpstr>
      <vt:lpstr>4. Details of discipleship        a.) FBC and the DTC (Phil 1:9-11)        b.) FBC and CR FOUNDATIONS        c.) FBC and the FUTURE</vt:lpstr>
      <vt:lpstr>Growing deeper through discipleship</vt:lpstr>
      <vt:lpstr>Next Two Weeks … Discipleship 101  * Spiritual Disciplines * Spiritual Gifts * Know and grow as a    disciple-maker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deeper through discipleship</dc:title>
  <dc:creator>David Williamson</dc:creator>
  <cp:lastModifiedBy>David Williamson</cp:lastModifiedBy>
  <cp:revision>1</cp:revision>
  <cp:lastPrinted>2023-01-22T12:37:14Z</cp:lastPrinted>
  <dcterms:created xsi:type="dcterms:W3CDTF">2023-01-21T15:10:15Z</dcterms:created>
  <dcterms:modified xsi:type="dcterms:W3CDTF">2023-01-22T12:52:36Z</dcterms:modified>
</cp:coreProperties>
</file>