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4" r:id="rId1"/>
  </p:sldMasterIdLst>
  <p:sldIdLst>
    <p:sldId id="273" r:id="rId2"/>
    <p:sldId id="257" r:id="rId3"/>
    <p:sldId id="256" r:id="rId4"/>
    <p:sldId id="265" r:id="rId5"/>
    <p:sldId id="266" r:id="rId6"/>
    <p:sldId id="267" r:id="rId7"/>
    <p:sldId id="268" r:id="rId8"/>
    <p:sldId id="269" r:id="rId9"/>
    <p:sldId id="270" r:id="rId10"/>
    <p:sldId id="263" r:id="rId11"/>
    <p:sldId id="271" r:id="rId12"/>
    <p:sldId id="262" r:id="rId13"/>
    <p:sldId id="258" r:id="rId14"/>
    <p:sldId id="259" r:id="rId15"/>
    <p:sldId id="260" r:id="rId16"/>
    <p:sldId id="26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5664C9-C4D9-4F62-AD46-77341F38BFFF}" v="14" dt="2023-01-09T17:13:02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413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AC5664C9-C4D9-4F62-AD46-77341F38BFFF}"/>
    <pc:docChg chg="custSel addSld modSld sldOrd">
      <pc:chgData name="David Williamson" userId="a73da8032f1697b1" providerId="LiveId" clId="{AC5664C9-C4D9-4F62-AD46-77341F38BFFF}" dt="2023-01-09T17:13:02.081" v="21"/>
      <pc:docMkLst>
        <pc:docMk/>
      </pc:docMkLst>
      <pc:sldChg chg="modAnim">
        <pc:chgData name="David Williamson" userId="a73da8032f1697b1" providerId="LiveId" clId="{AC5664C9-C4D9-4F62-AD46-77341F38BFFF}" dt="2023-01-09T17:12:09.357" v="13"/>
        <pc:sldMkLst>
          <pc:docMk/>
          <pc:sldMk cId="2096506197" sldId="259"/>
        </pc:sldMkLst>
      </pc:sldChg>
      <pc:sldChg chg="modAnim">
        <pc:chgData name="David Williamson" userId="a73da8032f1697b1" providerId="LiveId" clId="{AC5664C9-C4D9-4F62-AD46-77341F38BFFF}" dt="2023-01-09T17:12:39.227" v="17"/>
        <pc:sldMkLst>
          <pc:docMk/>
          <pc:sldMk cId="448603803" sldId="260"/>
        </pc:sldMkLst>
      </pc:sldChg>
      <pc:sldChg chg="modAnim">
        <pc:chgData name="David Williamson" userId="a73da8032f1697b1" providerId="LiveId" clId="{AC5664C9-C4D9-4F62-AD46-77341F38BFFF}" dt="2023-01-09T17:13:02.081" v="21"/>
        <pc:sldMkLst>
          <pc:docMk/>
          <pc:sldMk cId="1503914020" sldId="261"/>
        </pc:sldMkLst>
      </pc:sldChg>
      <pc:sldChg chg="ord">
        <pc:chgData name="David Williamson" userId="a73da8032f1697b1" providerId="LiveId" clId="{AC5664C9-C4D9-4F62-AD46-77341F38BFFF}" dt="2023-01-09T17:10:31.072" v="8"/>
        <pc:sldMkLst>
          <pc:docMk/>
          <pc:sldMk cId="2839277966" sldId="262"/>
        </pc:sldMkLst>
      </pc:sldChg>
      <pc:sldChg chg="addSp modSp new mod ord setBg">
        <pc:chgData name="David Williamson" userId="a73da8032f1697b1" providerId="LiveId" clId="{AC5664C9-C4D9-4F62-AD46-77341F38BFFF}" dt="2023-01-08T08:41:38.012" v="6" actId="26606"/>
        <pc:sldMkLst>
          <pc:docMk/>
          <pc:sldMk cId="504084689" sldId="273"/>
        </pc:sldMkLst>
        <pc:picChg chg="add mod">
          <ac:chgData name="David Williamson" userId="a73da8032f1697b1" providerId="LiveId" clId="{AC5664C9-C4D9-4F62-AD46-77341F38BFFF}" dt="2023-01-08T08:41:38.012" v="6" actId="26606"/>
          <ac:picMkLst>
            <pc:docMk/>
            <pc:sldMk cId="504084689" sldId="273"/>
            <ac:picMk id="3" creationId="{7DA7B5F6-5EB9-58DD-8ED3-C30602F3CAE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EF823-48A5-43FC-BE03-E79964288B41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55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902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8152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39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60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817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64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01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22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21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47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33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02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5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4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9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537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ost, altar, column&#10;&#10;Description automatically generated">
            <a:extLst>
              <a:ext uri="{FF2B5EF4-FFF2-40B4-BE49-F238E27FC236}">
                <a16:creationId xmlns:a16="http://schemas.microsoft.com/office/drawing/2014/main" id="{7DA7B5F6-5EB9-58DD-8ED3-C30602F3C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r="2937" b="-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84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E4465-C0FB-6F44-0138-816C776F1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48" y="182003"/>
            <a:ext cx="10353761" cy="1326321"/>
          </a:xfrm>
        </p:spPr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  <a:latin typeface="Open Sans" panose="020B0606030504020204" pitchFamily="34" charset="0"/>
              </a:rPr>
              <a:t>The Fellowship of the Believers</a:t>
            </a:r>
            <a:br>
              <a:rPr lang="en-US" sz="3600" b="1" dirty="0">
                <a:latin typeface="Open Sans" panose="020B0606030504020204" pitchFamily="34" charset="0"/>
              </a:rPr>
            </a:br>
            <a:r>
              <a:rPr lang="el-GR" sz="3600" b="1" dirty="0">
                <a:latin typeface="Open Sans" panose="020B0606030504020204" pitchFamily="34" charset="0"/>
              </a:rPr>
              <a:t>(</a:t>
            </a:r>
            <a:r>
              <a:rPr lang="en-US" sz="3600" b="1" dirty="0">
                <a:latin typeface="Open Sans" panose="020B0606030504020204" pitchFamily="34" charset="0"/>
              </a:rPr>
              <a:t>ESV)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001EB-01C7-EF1B-05E5-00D23403B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24" y="1591977"/>
            <a:ext cx="11400398" cy="4656423"/>
          </a:xfrm>
        </p:spPr>
        <p:txBody>
          <a:bodyPr>
            <a:normAutofit fontScale="85000" lnSpcReduction="20000"/>
          </a:bodyPr>
          <a:lstStyle/>
          <a:p>
            <a:pPr marL="0" indent="0" algn="just" rtl="0">
              <a:buNone/>
            </a:pPr>
            <a:r>
              <a:rPr lang="en-US" sz="40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u="sng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they devoted themselves to the apostles’ teaching and the </a:t>
            </a:r>
            <a:r>
              <a:rPr lang="en-US" sz="4000" b="1" u="sng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fellowship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the breaking of bread and the prayers. </a:t>
            </a:r>
          </a:p>
          <a:p>
            <a:pPr marL="0" indent="0" algn="just" rtl="0">
              <a:buNone/>
            </a:pPr>
            <a:r>
              <a:rPr lang="en-US" sz="40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u="sng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awe came upon every soul, and many wonders and signs were being done through the apostles. </a:t>
            </a:r>
          </a:p>
          <a:p>
            <a:pPr marL="0" indent="0" algn="just" rtl="0">
              <a:buNone/>
            </a:pPr>
            <a:r>
              <a:rPr lang="en-US" sz="40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u="sng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 who believed were together and had all things in common. </a:t>
            </a:r>
          </a:p>
          <a:p>
            <a:pPr marL="0" indent="0" algn="just" rtl="0">
              <a:buNone/>
            </a:pPr>
            <a:r>
              <a:rPr lang="en-US" sz="40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u="sng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they were selling their possessions and belongings and distributing the proceeds to all, as any had need. </a:t>
            </a:r>
          </a:p>
          <a:p>
            <a:pPr marL="0" indent="0" algn="just" rtl="0">
              <a:buNone/>
            </a:pPr>
            <a:r>
              <a:rPr lang="en-US" sz="40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u="sng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day by day, attending the temple together and breaking bread in their homes, they received their food with glad and generous hearts, </a:t>
            </a:r>
          </a:p>
          <a:p>
            <a:pPr marL="0" indent="0" algn="just" rtl="0">
              <a:buNone/>
            </a:pPr>
            <a:r>
              <a:rPr lang="en-US" sz="40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u="sng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praising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God and having favor with all the people. </a:t>
            </a:r>
            <a:r>
              <a:rPr lang="en-US" sz="5200" b="1" u="sng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Lord added to their number day by day those who were being saved. 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86565AB-31C5-9642-23E3-F941A593CEB0}"/>
              </a:ext>
            </a:extLst>
          </p:cNvPr>
          <p:cNvSpPr/>
          <p:nvPr/>
        </p:nvSpPr>
        <p:spPr>
          <a:xfrm>
            <a:off x="8867707" y="811501"/>
            <a:ext cx="552587" cy="7386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76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59E787A-A567-464A-BB9E-E9B95AA41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A476B5-55AD-43A1-B1FB-5AC76B54F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67A75-DB8F-9451-9972-81067DF9D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14" y="643467"/>
            <a:ext cx="6155871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CF0C01-0984-13D5-B12C-FABB4E540131}"/>
              </a:ext>
            </a:extLst>
          </p:cNvPr>
          <p:cNvSpPr txBox="1"/>
          <p:nvPr/>
        </p:nvSpPr>
        <p:spPr>
          <a:xfrm>
            <a:off x="6997653" y="1077478"/>
            <a:ext cx="463003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Fellowship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is not seen in the Gospels. 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Fellowship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did not “start” until AFTER the church was born. 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Yet we see a </a:t>
            </a: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companionship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between Jesus and His Disciples.</a:t>
            </a:r>
          </a:p>
          <a:p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Fellowship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started when the Holy Spirit was given.</a:t>
            </a:r>
            <a:endParaRPr lang="en-US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2A0F24-B332-39AA-FCD6-16B6179B999B}"/>
              </a:ext>
            </a:extLst>
          </p:cNvPr>
          <p:cNvSpPr txBox="1"/>
          <p:nvPr/>
        </p:nvSpPr>
        <p:spPr>
          <a:xfrm>
            <a:off x="7197197" y="643467"/>
            <a:ext cx="386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OBSERVATIONS:</a:t>
            </a:r>
          </a:p>
        </p:txBody>
      </p:sp>
    </p:spTree>
    <p:extLst>
      <p:ext uri="{BB962C8B-B14F-4D97-AF65-F5344CB8AC3E}">
        <p14:creationId xmlns:p14="http://schemas.microsoft.com/office/powerpoint/2010/main" val="2580962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A923C0-9A1E-5BA0-B4F8-4633074ED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91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3696A5-6FE5-F85A-5627-5F3C7F94A447}"/>
              </a:ext>
            </a:extLst>
          </p:cNvPr>
          <p:cNvSpPr txBox="1"/>
          <p:nvPr/>
        </p:nvSpPr>
        <p:spPr>
          <a:xfrm>
            <a:off x="295700" y="2611272"/>
            <a:ext cx="2124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κοινος –</a:t>
            </a: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common, defiled </a:t>
            </a:r>
            <a:endParaRPr lang="el-GR" sz="36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39277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BF23-C1DC-5EBD-1B70-78CEB93A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579" y="392512"/>
            <a:ext cx="10353761" cy="132632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Point #1 – A </a:t>
            </a:r>
            <a:r>
              <a:rPr lang="en-US" u="sng" dirty="0">
                <a:solidFill>
                  <a:srgbClr val="FFFF00"/>
                </a:solidFill>
              </a:rPr>
              <a:t>Committed</a:t>
            </a:r>
            <a:r>
              <a:rPr lang="en-US" dirty="0">
                <a:solidFill>
                  <a:srgbClr val="FFFF00"/>
                </a:solidFill>
              </a:rPr>
              <a:t> Fellowship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9A2D1-FEB9-1B89-1EF2-4D7DF66A1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861" y="2096063"/>
            <a:ext cx="10188696" cy="4548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A.)  Biblical teaching and sound doctrine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3200" dirty="0"/>
              <a:t>B.) Devoted fellowship (connecting and contributing)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3200" dirty="0"/>
              <a:t>C.) Breaking bread (sharing and caring)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3200" dirty="0"/>
              <a:t>D.) Prayer (individual and corporate)</a:t>
            </a:r>
          </a:p>
        </p:txBody>
      </p:sp>
    </p:spTree>
    <p:extLst>
      <p:ext uri="{BB962C8B-B14F-4D97-AF65-F5344CB8AC3E}">
        <p14:creationId xmlns:p14="http://schemas.microsoft.com/office/powerpoint/2010/main" val="1083680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BF23-C1DC-5EBD-1B70-78CEB93A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579" y="392512"/>
            <a:ext cx="10353761" cy="132632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Point #2 – A </a:t>
            </a:r>
            <a:r>
              <a:rPr lang="en-US" u="sng" dirty="0">
                <a:solidFill>
                  <a:srgbClr val="FFFF00"/>
                </a:solidFill>
              </a:rPr>
              <a:t>Common</a:t>
            </a:r>
            <a:r>
              <a:rPr lang="en-US" dirty="0">
                <a:solidFill>
                  <a:srgbClr val="FFFF00"/>
                </a:solidFill>
              </a:rPr>
              <a:t> Fellowship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9A2D1-FEB9-1B89-1EF2-4D7DF66A1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761" y="2359200"/>
            <a:ext cx="10188696" cy="4548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A.)  They shared a common </a:t>
            </a:r>
            <a:r>
              <a:rPr lang="en-US" sz="3200" b="1" u="sng" dirty="0">
                <a:solidFill>
                  <a:srgbClr val="FFFF00"/>
                </a:solidFill>
              </a:rPr>
              <a:t>goal</a:t>
            </a:r>
            <a:r>
              <a:rPr lang="en-US" sz="3200" dirty="0"/>
              <a:t> (v. 44).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3200" dirty="0"/>
              <a:t>B.)  They gave to a common </a:t>
            </a:r>
            <a:r>
              <a:rPr lang="en-US" sz="3200" b="1" u="sng" dirty="0">
                <a:solidFill>
                  <a:srgbClr val="FFFF00"/>
                </a:solidFill>
              </a:rPr>
              <a:t>need</a:t>
            </a:r>
            <a:r>
              <a:rPr lang="en-US" sz="3200" dirty="0"/>
              <a:t> (v. 45).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3200" dirty="0"/>
              <a:t>C.)  They formed a common </a:t>
            </a:r>
            <a:r>
              <a:rPr lang="en-US" sz="3200" b="1" u="sng" dirty="0">
                <a:solidFill>
                  <a:srgbClr val="FFFF00"/>
                </a:solidFill>
              </a:rPr>
              <a:t>bond</a:t>
            </a:r>
            <a:r>
              <a:rPr lang="en-US" sz="3200" dirty="0"/>
              <a:t> (v. 46).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3200" dirty="0"/>
              <a:t>D.)  They found a common </a:t>
            </a:r>
            <a:r>
              <a:rPr lang="en-US" sz="3200" b="1" u="sng" dirty="0">
                <a:solidFill>
                  <a:srgbClr val="FFFF00"/>
                </a:solidFill>
              </a:rPr>
              <a:t>favor</a:t>
            </a:r>
            <a:r>
              <a:rPr lang="en-US" sz="3200" dirty="0"/>
              <a:t> (v. 47).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89DC5-CB7E-DEA2-B35A-B7259403D833}"/>
              </a:ext>
            </a:extLst>
          </p:cNvPr>
          <p:cNvSpPr txBox="1"/>
          <p:nvPr/>
        </p:nvSpPr>
        <p:spPr>
          <a:xfrm>
            <a:off x="5071969" y="1257168"/>
            <a:ext cx="2168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κοινος</a:t>
            </a:r>
            <a:endParaRPr lang="el-GR" sz="5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650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BF23-C1DC-5EBD-1B70-78CEB93A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579" y="392512"/>
            <a:ext cx="10353761" cy="132632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Point #3 – A </a:t>
            </a:r>
            <a:r>
              <a:rPr lang="en-US" u="sng" dirty="0">
                <a:solidFill>
                  <a:srgbClr val="FFFF00"/>
                </a:solidFill>
              </a:rPr>
              <a:t>contributing</a:t>
            </a:r>
            <a:r>
              <a:rPr lang="en-US" dirty="0">
                <a:solidFill>
                  <a:srgbClr val="FFFF00"/>
                </a:solidFill>
              </a:rPr>
              <a:t> Fellowship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9A2D1-FEB9-1B89-1EF2-4D7DF66A1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694" y="1754869"/>
            <a:ext cx="7373652" cy="4548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A.)  They </a:t>
            </a:r>
            <a:r>
              <a:rPr lang="en-US" sz="3200" b="1" u="sng" dirty="0">
                <a:solidFill>
                  <a:srgbClr val="FFFF00"/>
                </a:solidFill>
              </a:rPr>
              <a:t>purposed</a:t>
            </a:r>
            <a:r>
              <a:rPr lang="en-US" sz="3200" dirty="0"/>
              <a:t> for growth.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3200" dirty="0"/>
              <a:t>B.)  They </a:t>
            </a:r>
            <a:r>
              <a:rPr lang="en-US" sz="3200" b="1" u="sng" dirty="0">
                <a:solidFill>
                  <a:srgbClr val="FFFF00"/>
                </a:solidFill>
              </a:rPr>
              <a:t>partnered</a:t>
            </a:r>
            <a:r>
              <a:rPr lang="en-US" sz="3200" dirty="0"/>
              <a:t> in ministry.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3200" dirty="0"/>
              <a:t>C.)  They </a:t>
            </a:r>
            <a:r>
              <a:rPr lang="en-US" sz="3200" b="1" u="sng" dirty="0">
                <a:solidFill>
                  <a:srgbClr val="FFFF00"/>
                </a:solidFill>
              </a:rPr>
              <a:t>pursued</a:t>
            </a:r>
            <a:r>
              <a:rPr lang="en-US" sz="3200" dirty="0"/>
              <a:t> a new way of life.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3200" dirty="0"/>
              <a:t>D.)  They </a:t>
            </a:r>
            <a:r>
              <a:rPr lang="en-US" sz="3200" b="1" u="sng" dirty="0">
                <a:solidFill>
                  <a:srgbClr val="FFFF00"/>
                </a:solidFill>
              </a:rPr>
              <a:t>participated</a:t>
            </a:r>
            <a:r>
              <a:rPr lang="en-US" sz="3200" dirty="0"/>
              <a:t> in the gospel. </a:t>
            </a:r>
          </a:p>
        </p:txBody>
      </p:sp>
    </p:spTree>
    <p:extLst>
      <p:ext uri="{BB962C8B-B14F-4D97-AF65-F5344CB8AC3E}">
        <p14:creationId xmlns:p14="http://schemas.microsoft.com/office/powerpoint/2010/main" val="44860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BF23-C1DC-5EBD-1B70-78CEB93A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579" y="392512"/>
            <a:ext cx="10353761" cy="132632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Point #4 – A </a:t>
            </a:r>
            <a:r>
              <a:rPr lang="en-US" u="sng" dirty="0">
                <a:solidFill>
                  <a:srgbClr val="FFFF00"/>
                </a:solidFill>
              </a:rPr>
              <a:t>Called</a:t>
            </a:r>
            <a:r>
              <a:rPr lang="en-US" dirty="0">
                <a:solidFill>
                  <a:srgbClr val="FFFF00"/>
                </a:solidFill>
              </a:rPr>
              <a:t> Fellowship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9A2D1-FEB9-1B89-1EF2-4D7DF66A1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60" y="2008284"/>
            <a:ext cx="10872029" cy="4548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A.)  You have been </a:t>
            </a:r>
            <a:r>
              <a:rPr lang="en-US" sz="3200" b="1" u="sng" dirty="0">
                <a:solidFill>
                  <a:srgbClr val="FFFF00"/>
                </a:solidFill>
              </a:rPr>
              <a:t>called out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dirty="0"/>
              <a:t>(</a:t>
            </a:r>
            <a:r>
              <a:rPr lang="el-GR" sz="3200" dirty="0"/>
              <a:t>εκκλεσια) </a:t>
            </a:r>
            <a:endParaRPr lang="en-US" sz="32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3200" dirty="0"/>
              <a:t>B.) </a:t>
            </a:r>
            <a:r>
              <a:rPr lang="el-GR" sz="3200" dirty="0"/>
              <a:t> </a:t>
            </a:r>
            <a:r>
              <a:rPr lang="en-US" sz="3200" dirty="0"/>
              <a:t>You have been </a:t>
            </a:r>
            <a:r>
              <a:rPr lang="en-US" sz="3200" b="1" u="sng" dirty="0">
                <a:solidFill>
                  <a:srgbClr val="FFFF00"/>
                </a:solidFill>
              </a:rPr>
              <a:t>called up</a:t>
            </a:r>
            <a:r>
              <a:rPr lang="en-US" sz="3200" dirty="0"/>
              <a:t> (active duty in God’s Army)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3200" dirty="0"/>
              <a:t>C.) </a:t>
            </a:r>
            <a:r>
              <a:rPr lang="el-GR" sz="3200" dirty="0"/>
              <a:t> </a:t>
            </a:r>
            <a:r>
              <a:rPr lang="en-US" sz="3200" dirty="0"/>
              <a:t>You have been </a:t>
            </a:r>
            <a:r>
              <a:rPr lang="en-US" sz="3200" b="1" u="sng" dirty="0">
                <a:solidFill>
                  <a:srgbClr val="FFFF00"/>
                </a:solidFill>
              </a:rPr>
              <a:t>called by</a:t>
            </a:r>
            <a:r>
              <a:rPr lang="en-US" sz="3200" dirty="0"/>
              <a:t> God (spiritual gifts)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3200" dirty="0"/>
              <a:t>D.) </a:t>
            </a:r>
            <a:r>
              <a:rPr lang="el-GR" sz="3200" dirty="0"/>
              <a:t> </a:t>
            </a:r>
            <a:r>
              <a:rPr lang="en-US" sz="3200" dirty="0"/>
              <a:t>You have been </a:t>
            </a:r>
            <a:r>
              <a:rPr lang="en-US" sz="3200" b="1" u="sng" dirty="0">
                <a:solidFill>
                  <a:srgbClr val="FFFF00"/>
                </a:solidFill>
              </a:rPr>
              <a:t>called to</a:t>
            </a:r>
            <a:r>
              <a:rPr lang="en-US" sz="3200" dirty="0"/>
              <a:t> (actively participate)</a:t>
            </a:r>
          </a:p>
        </p:txBody>
      </p:sp>
    </p:spTree>
    <p:extLst>
      <p:ext uri="{BB962C8B-B14F-4D97-AF65-F5344CB8AC3E}">
        <p14:creationId xmlns:p14="http://schemas.microsoft.com/office/powerpoint/2010/main" val="150391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C56B931-BF94-7081-F725-E6F7AC98B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5" y="103451"/>
            <a:ext cx="2701196" cy="656793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DF79FA0-0880-2D9F-3770-3DE7C6B5F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011" y="1123527"/>
            <a:ext cx="1841920" cy="46048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C17BD37-C9B0-8DAA-781F-C8152D6B6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170" y="1123527"/>
            <a:ext cx="1853432" cy="46048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92A4290-CED1-FB1B-0673-5775A3425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21" y="1123527"/>
            <a:ext cx="1853432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19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C56B931-BF94-7081-F725-E6F7AC98B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5" y="103451"/>
            <a:ext cx="2701196" cy="656793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DF79FA0-0880-2D9F-3770-3DE7C6B5F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011" y="1123527"/>
            <a:ext cx="1841920" cy="46048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C17BD37-C9B0-8DAA-781F-C8152D6B6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170" y="1123527"/>
            <a:ext cx="1853432" cy="46048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92A4290-CED1-FB1B-0673-5775A3425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21" y="1123527"/>
            <a:ext cx="1853432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4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yes on a candy">
            <a:extLst>
              <a:ext uri="{FF2B5EF4-FFF2-40B4-BE49-F238E27FC236}">
                <a16:creationId xmlns:a16="http://schemas.microsoft.com/office/drawing/2014/main" id="{558E6806-91E8-C005-D617-65AFD72E63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8049"/>
          <a:stretch/>
        </p:blipFill>
        <p:spPr>
          <a:xfrm rot="21600000">
            <a:off x="2877132" y="660494"/>
            <a:ext cx="6437736" cy="3091784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72692-7CD7-44C6-03D7-1D6F82F6D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395" y="3944596"/>
            <a:ext cx="11173645" cy="127053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 Warmer Through Fellowship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E6F73-ABC5-AA5E-73D1-4B7C0B0FC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187" y="5883310"/>
            <a:ext cx="10494062" cy="91250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Acts 2:42-47</a:t>
            </a:r>
          </a:p>
        </p:txBody>
      </p:sp>
    </p:spTree>
    <p:extLst>
      <p:ext uri="{BB962C8B-B14F-4D97-AF65-F5344CB8AC3E}">
        <p14:creationId xmlns:p14="http://schemas.microsoft.com/office/powerpoint/2010/main" val="418225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A90683-A429-38DB-71BB-6A0BF52CF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63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504060-C1B4-B5B1-0B21-3E7F4F661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1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9B1A24-5F22-C675-60FF-AD5052739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6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15B779-6F04-B07D-415A-E275BACD1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25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BB1622-F6C2-A77E-0B5D-7003D4A93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97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02194-4452-D20B-4033-1EAFE94B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37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65</TotalTime>
  <Words>385</Words>
  <Application>Microsoft Office PowerPoint</Application>
  <PresentationFormat>Widescreen</PresentationFormat>
  <Paragraphs>52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Bookman Old Style</vt:lpstr>
      <vt:lpstr>Open Sans</vt:lpstr>
      <vt:lpstr>Rockwell</vt:lpstr>
      <vt:lpstr>Times New Roman</vt:lpstr>
      <vt:lpstr>Damask</vt:lpstr>
      <vt:lpstr>PowerPoint Presentation</vt:lpstr>
      <vt:lpstr>PowerPoint Presentation</vt:lpstr>
      <vt:lpstr>Grow Warmer Through Fellowship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Fellowship of the Believers (ESV)</vt:lpstr>
      <vt:lpstr>PowerPoint Presentation</vt:lpstr>
      <vt:lpstr>PowerPoint Presentation</vt:lpstr>
      <vt:lpstr>Point #1 – A Committed Fellowship</vt:lpstr>
      <vt:lpstr>Point #2 – A Common Fellowship</vt:lpstr>
      <vt:lpstr>Point #3 – A contributing Fellowship</vt:lpstr>
      <vt:lpstr>Point #4 – A Called Fellowship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Williamson</dc:creator>
  <cp:lastModifiedBy>David Williamson</cp:lastModifiedBy>
  <cp:revision>1</cp:revision>
  <dcterms:created xsi:type="dcterms:W3CDTF">2023-01-08T07:35:29Z</dcterms:created>
  <dcterms:modified xsi:type="dcterms:W3CDTF">2023-01-09T17:13:11Z</dcterms:modified>
</cp:coreProperties>
</file>